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39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0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tags" Target="tags/tag13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80472-E2B2-4A7C-B0EA-AF775BFCB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DF44B-AE1B-40AD-B995-B80CD7F75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B7DDE-593F-4ED8-992B-1BBBADD4C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B7CFB1-6FF2-4366-989A-B7D8DF3D8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44CC19-DF59-4AF9-B205-9776F6AFC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3BAFC2-4684-4D0D-916B-B65E6F8DA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57C01D-7AF0-4A00-A867-A71C4AA5E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FEBE32-B3C6-4C26-A399-E5BE16A92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E5BE8A-68E6-469C-A64B-141360BD6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0B7978-F4AF-4630-8B97-0BBFD5511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F8935-4582-4FE2-9A21-4BABB730A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389" r:id="rId2"/>
    <p:sldLayoutId id="2147487390" r:id="rId3"/>
    <p:sldLayoutId id="2147487391" r:id="rId4"/>
    <p:sldLayoutId id="2147487392" r:id="rId5"/>
    <p:sldLayoutId id="2147487393" r:id="rId6"/>
    <p:sldLayoutId id="2147487394" r:id="rId7"/>
    <p:sldLayoutId id="2147487395" r:id="rId8"/>
    <p:sldLayoutId id="2147487396" r:id="rId9"/>
    <p:sldLayoutId id="2147487397" r:id="rId10"/>
    <p:sldLayoutId id="214748739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12103313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学院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李老师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经营决策与财务数据的关联性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93980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107569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7830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202311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213677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经营决策对财务数据的影响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84416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308419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3175635"/>
            <a:ext cx="4293235" cy="802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财务数据对经营决策的指导作用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88302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412305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4192905"/>
            <a:ext cx="4293235" cy="802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经营决策与财务数据的相互关系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89966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5139690"/>
            <a:ext cx="109855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5209540"/>
            <a:ext cx="4293235" cy="802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基于财务数据的经营决策优化建议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91629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经营决策对财务数据的影响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https://d.book118.com/245121033133011034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6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0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24</Paragraphs>
  <Slides>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1">
      <vt:lpstr>Arial</vt:lpstr>
      <vt:lpstr>Calibri</vt:lpstr>
      <vt:lpstr>微软雅黑</vt:lpstr>
      <vt:lpstr>+中文标题</vt:lpstr>
      <vt:lpstr>Calibri Light</vt:lpstr>
      <vt:lpstr>Office Theme</vt:lpstr>
      <vt:lpstr>经营决策与财务数据的关联性</vt:lpstr>
      <vt:lpstr>目录</vt:lpstr>
      <vt:lpstr>单击此处添加章节标题</vt:lpstr>
      <vt:lpstr>经营决策对财务数据的影响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2024-08-29T22:34:00.578</cp:lastPrinted>
  <dcterms:created xsi:type="dcterms:W3CDTF">2024-08-29T14:34:00Z</dcterms:created>
  <dcterms:modified xsi:type="dcterms:W3CDTF">2024-08-29T14:34:02Z</dcterms:modified>
</cp:coreProperties>
</file>