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0694C-BC41-4C15-A6B2-8950EC1E7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70EFE-C7E8-4553-BFFD-247762053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35BE5-DD3D-4526-9F5E-515998A75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A8398-D916-4566-95E5-5E83F036A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AC9ACF-8A8F-42D4-A9EF-947BFC604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117C8-F691-41D5-9D7F-720E0B20B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B26FAB-815B-47E4-969D-77D39C491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54C32-24F3-4B55-849B-D7BFB2269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B0166-BA46-4247-B090-53C25F07E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E52A3-FCF0-402C-8A3F-613AA38B7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AD327-A6DC-43E3-8B23-4067B46DE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231321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孕妇与乳母的健康饮食习惯与营养保健重要性与技巧分享座谈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孕妇与乳母特殊营养需求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健康饮食习惯培养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营养保健重要性阐述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实用技巧分享与座谈交流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孕妇与乳母特殊营养需求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孕妇营养需求特点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能量需求增加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孕妇在怀孕期间，由于胎儿生长发育和母体自身代谢变化，对能量的需求会有所增加。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蛋白质需求增加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蛋白质是胎儿生长发育的重要物质基础，孕妇应保证每天摄入足够的优质蛋白质。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矿物质和维生素需求增加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孕妇对钙、铁、锌、碘等矿物质和维生素A、D、E、C等的需求也会有所增加，以满足胎儿生长发育和母体健康需要。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乳母在哺乳期间需要分泌乳汁，乳汁中的蛋白质含量较高，因此乳母应保证每天摄入足够的优质蛋白质。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高蛋白质需求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乳母在哺乳期间需要消耗大量的能量来合成乳汁，因此应适当增加能量摄入。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高能量需求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417" b="14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乳汁中钙的含量较高，乳母应保证每天摄入足够的钙，以满足乳汁分泌和自身骨骼健康的需要。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高钙需求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乳母营养需求特点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构成人体组织的基本物质，对胎儿和婴儿的生长发育至关重要。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提供能量、促进脂溶性维生素吸收、维持体温和保护内脏器官等。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提供能量、维持血糖稳定等。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对胎儿和婴儿的生长发育、免疫系统功能和神经系统发育等具有重要作用。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矿物质和维生素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关键营养素及作用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吃动平衡，健康体重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多吃蔬菜、水果和薯类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提供丰富的维生素、矿物质和膳食纤维等。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适量吃鱼、禽、蛋、瘦肉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提供优质的蛋白质、矿物质和维生素等。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少盐少油，控糖限酒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保持饮食清淡，控制油脂和糖的摄入量，避免饮酒。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保证每天摄入足够的谷类食物，提供能量和B族维生素等。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食物多样，谷类为主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常吃奶类、豆类或其制品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提供优质的蛋白质和钙等。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保持适当的运动量，维持健康的体重。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合理膳食结构构建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健康饮食习惯培养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建立规律的饮食时间表，尽量保持每天三餐定时定量。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根据孕妇或乳母的能量需求，合理调整每餐的食物摄入量。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注重食物的均衡搭配，确保蛋白质、脂肪、碳水化合物、维生素和矿物质等营养素的全面摄入。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定时定量，均衡摄取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食物多样化选择策略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多吃蔬菜水果，提供丰富的维生素和矿物质，同时增加膳食纤维的摄入。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控制油脂和糖的摄入量，避免高能量、高脂肪和高糖的食物。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在主食选择上，应注重粗细搭配，适量摄入全谷类、薯类等食物。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适量摄入优质蛋白质，如鱼、禽、肉、蛋、奶及大豆制品等。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避免偏食和挑食行为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了解各种食物的营养价值，避免对某种食物产生偏见或挑食行为。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尝试不同的烹饪方法和口味，增加食物的多样性和可口性。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家人和朋友的支持和鼓励也很重要，共同营造良好的饮食环境。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餐间零食搭配建议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选择营养丰富、易消化的零食，如水果、酸奶、坚果等。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注意零食与正餐的营养搭配，确保整体饮食的均衡性。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控制零食的摄入量和频率，避免影响正餐的食欲和摄入量。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避免选择高糖、高脂肪和高盐的零食，以免对健康造成不良影响。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营养保健重要性阐述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充足的营养摄入有助于维持孕妇和乳母的生理健康，保障胎儿和婴儿的正常发育。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营养不良可能导致孕妇贫血、免疫力低下、胎儿生长受限等问题，乳母则可能影响到乳汁分泌和质量。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702" b="1970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70" b="3127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合理的营养摄入有助于降低孕期并发症风险，提高分娩顺利程度，促进产后恢复。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05" b="800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对母婴健康影响分析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https://d.book118.com/245123132133011104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2024-09-14T04:14:07.507</cp:lastPrinted>
  <dcterms:created xsi:type="dcterms:W3CDTF">2024-09-13T20:14:07Z</dcterms:created>
  <dcterms:modified xsi:type="dcterms:W3CDTF">2024-09-13T20:14:09Z</dcterms:modified>
</cp:coreProperties>
</file>