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45386-9BC3-4F29-92CF-058688286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F50B2-6869-4BF0-8FA3-2FE0A1633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14308-828B-4DDF-A012-3C5D09A96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8237C-C660-464A-80EB-0CE0F1535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AD65CB-2245-4C5F-B18B-E3C4BDDF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683F04-FE8B-49CA-B494-2438BE3F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343FFA-DBB3-4A7E-B13A-20BF7398A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62EF2-8B25-4A3A-83CB-EB55E098A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5EFDC-AA1D-41FA-BC24-A1B3D463F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069C2-02B9-4CFA-823C-0B17FD4CD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A6D25-6B5D-4550-BAA0-4D891AEAE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23142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16.教师团队合作能力的培训与发展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团队合作能力概述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团队合作能力培训策略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团队发展计划与实施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激励机制在团队合作中的应用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持续改进与未来发展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指教师在教育教学工作中，通过协作、沟通、互助等方式，与同事共同解决问题、完成任务的能力。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团队合作能力是现代教师必备的职业素养之一，有助于提高教育教学效果，促进学校整体发展。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团队合作能力在教育领域中的意义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促进教育教学改革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团队合作能够集思广益，汇聚多方智慧，推动教育教学改革不断深入。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提高教育教学质量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通过团队合作，教师可以相互学习、借鉴经验，共同提高教育教学水平。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增强教师职业幸福感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良好的团队合作氛围有助于减轻教师工作压力，增强职业幸福感。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通过培训，使教师了解团队合作的重要性，掌握团队合作的基本技巧和方法，提高团队合作能力。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参训教师能够在教育教学工作中积极运用团队合作的理念和方法，与同事建立良好的合作关系，共同推动学校教育教学事业的发展。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期望成果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教师之间沟通不足，信息传递不畅，导致工作重复或资源浪费。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信任缺失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958" r="3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团队成员之间缺乏信任，难以形成紧密的合作关系，影响工作效率。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团队成员各自为政，缺乏共同目标，导致团队凝聚力不足。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当前教师团队合作现状及问题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包括性格、价值观、工作态度等，影响团队成员之间的相处和合作。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如团队规模、成员构成、领导风格等，对团队合作氛围和效率产生影响。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包括组织结构、管理制度、文化氛围等，对团队合作的支持和保障作用。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影响团队合作能力的因素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某学校教师团队通过定期沟通、分享经验和资源，共同提升教学质量，取得优异成绩。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失败案例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某教研组内部存在竞争关系，成员之间缺乏信任和支持，导致团队协作效果不佳。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案例分析：成功与失败的团队合作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团队合作能力培训策略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强调倾听在团队合作中的重要性，培养教师耐心倾听他人观点的习惯，理解他人的情感和需求。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培训教师学习如何清晰、准确地表达自己的想法和观点，以及如何倾听他人的意见，促进团队内部的有效沟通。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反馈与回应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教授如何给予和接受反馈的技巧，以及如何对他人的观点和建议给予积极的回应，增强团队互动的效果。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沟通技巧与倾听能力培养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强调诚信在团队合作中的基石作用，培养教师在工作中保持诚实、守信的品质，树立可靠的形象。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71" r="12671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诚信与可靠性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倡导尊重他人的观点和贡献，以及包容不同的工作风格和背景，营造和谐的团队氛围。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尊重与包容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鼓励团队成员共同承担责任，分享工作成果，增强团队的凝聚力和信任感。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共享责任与成果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信任建立与维护方法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https://d.book118.com/245123142133011122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2024-09-25T20:41:57.999</cp:lastPrinted>
  <dcterms:created xsi:type="dcterms:W3CDTF">2024-09-25T12:41:58Z</dcterms:created>
  <dcterms:modified xsi:type="dcterms:W3CDTF">2024-09-25T12:42:00Z</dcterms:modified>
</cp:coreProperties>
</file>