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38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10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0D3636-3BD4-4ABC-9AB8-6CE91B506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62E8F1-077E-427D-B6C4-74416DC4C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77E10B-F0B8-443C-8DE7-01FA7ED63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A97CB6-2E6F-4BD4-9D51-FF888B05B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41F6E5-9872-41AD-B6BD-7E387C722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5EC272-B9D9-48D6-BF23-E779F4EF9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451B6B-166F-4BBF-A46E-7FE76D5C3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6DEB2F-1813-443C-A571-396AA8700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1A31FD-CB1C-44DE-9D56-325A49F45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3D7C61-94AB-4358-A63C-9D7654654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00ED93-5AEC-4122-BF35-7CD8B217F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373" r:id="rId2"/>
    <p:sldLayoutId id="2147489374" r:id="rId3"/>
    <p:sldLayoutId id="2147489375" r:id="rId4"/>
    <p:sldLayoutId id="2147489376" r:id="rId5"/>
    <p:sldLayoutId id="2147489377" r:id="rId6"/>
    <p:sldLayoutId id="2147489378" r:id="rId7"/>
    <p:sldLayoutId id="2147489379" r:id="rId8"/>
    <p:sldLayoutId id="2147489380" r:id="rId9"/>
    <p:sldLayoutId id="2147489381" r:id="rId10"/>
    <p:sldLayoutId id="214748938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tags" Target="../tags/tag117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6.xml" /><Relationship Id="rId11" Type="http://schemas.openxmlformats.org/officeDocument/2006/relationships/tags" Target="../tags/tag127.xml" /><Relationship Id="rId12" Type="http://schemas.openxmlformats.org/officeDocument/2006/relationships/tags" Target="../tags/tag128.xml" /><Relationship Id="rId13" Type="http://schemas.openxmlformats.org/officeDocument/2006/relationships/tags" Target="../tags/tag129.xml" /><Relationship Id="rId14" Type="http://schemas.openxmlformats.org/officeDocument/2006/relationships/tags" Target="../tags/tag130.xml" /><Relationship Id="rId15" Type="http://schemas.openxmlformats.org/officeDocument/2006/relationships/tags" Target="../tags/tag131.xml" /><Relationship Id="rId16" Type="http://schemas.openxmlformats.org/officeDocument/2006/relationships/tags" Target="../tags/tag132.xml" /><Relationship Id="rId17" Type="http://schemas.openxmlformats.org/officeDocument/2006/relationships/tags" Target="../tags/tag133.xml" /><Relationship Id="rId18" Type="http://schemas.openxmlformats.org/officeDocument/2006/relationships/tags" Target="../tags/tag134.xml" /><Relationship Id="rId19" Type="http://schemas.openxmlformats.org/officeDocument/2006/relationships/tags" Target="../tags/tag135.xml" /><Relationship Id="rId2" Type="http://schemas.openxmlformats.org/officeDocument/2006/relationships/tags" Target="../tags/tag118.xml" /><Relationship Id="rId20" Type="http://schemas.openxmlformats.org/officeDocument/2006/relationships/tags" Target="../tags/tag136.xml" /><Relationship Id="rId21" Type="http://schemas.openxmlformats.org/officeDocument/2006/relationships/tags" Target="../tags/tag137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15" Type="http://schemas.openxmlformats.org/officeDocument/2006/relationships/tags" Target="../tags/tag162.xml" /><Relationship Id="rId16" Type="http://schemas.openxmlformats.org/officeDocument/2006/relationships/tags" Target="../tags/tag163.xml" /><Relationship Id="rId17" Type="http://schemas.openxmlformats.org/officeDocument/2006/relationships/tags" Target="../tags/tag164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12321231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全域旅游产业发展总体规划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稻壳公司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全域旅游产业概述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全域旅游产业现状分析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全域旅游产业发展战略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全域旅游产业的空间布局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全域旅游产业的创新发展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全域旅游产业的可持续发展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全域旅游产业概述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定义与特征</a:t>
            </a:r>
            <a:endParaRPr lang="zh-CN" altLang="en-US"/>
          </a:p>
        </p:txBody>
      </p:sp>
      <p:sp>
        <p:nvSpPr>
          <p:cNvPr id="1048852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854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856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全域旅游产业是指将一定区域内旅游业作为主导产业，通过旅游业带动和整合区域内经济社会资源，实现资源的优化配置和产业融合发展的一种新兴旅游产业形态。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58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860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862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全域旅游产业具有综合性、融合性、共享性、共建性等特征，能够实现区域内经济社会资源的优化配置和产业融合发展，提升区域经济社会的整体竞争力。</a:t>
            </a:r>
            <a:endParaRPr lang="zh-CN" altLang="en-US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64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866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868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全域旅游产业的发展需要打破传统旅游业的局限，将旅游业与其他相关产业进行深度融合，形成新的产业形态和商业模式。</a:t>
            </a:r>
            <a:endParaRPr lang="zh-CN" altLang="en-US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0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872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874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全域旅游产业的发展需要加强区域内的旅游基础设施建设，提高旅游服务质量和水平，加强旅游市场营销和品牌建设，推动区域内旅游业的整体升级和转型发展。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产业关联与影响</a:t>
            </a:r>
            <a:endParaRPr lang="zh-CN" altLang="en-US"/>
          </a:p>
        </p:txBody>
      </p:sp>
      <p:sp>
        <p:nvSpPr>
          <p:cNvPr id="104891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全域旅游产业与相关产业的关联紧密，形成产业集群效应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全域旅游产业的发展能够带动其他产业的协同发展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3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全域旅游产业对提升地区品牌形象和知名度具有积极作用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全域旅游产业对地方经济、社会和环境具有重要影响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发展意义与目标</a:t>
            </a:r>
            <a:endParaRPr lang="zh-CN" altLang="en-US"/>
          </a:p>
        </p:txBody>
      </p:sp>
      <p:sp>
        <p:nvSpPr>
          <p:cNvPr id="104898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9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9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提高居民生活水平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促进区域经济社会发展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推动产业转型升级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提升国家旅游形象和国际竞争力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全域旅游产业现状分析</a:t>
            </a:r>
            <a:endParaRPr lang="zh-CN" altLang="en-US"/>
          </a:p>
        </p:txBody>
      </p:sp>
      <p:sp>
        <p:nvSpPr>
          <p:cNvPr id="104903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产业规模与结构</a:t>
            </a:r>
            <a:endParaRPr lang="zh-CN" altLang="en-US"/>
          </a:p>
        </p:txBody>
      </p:sp>
      <p:sp>
        <p:nvSpPr>
          <p:cNvPr id="104905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旅游产业与其他产业融合发展，形成多元化、全产业链的发展格局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全域旅游产业规模持续增长，成为经济增长的重要引擎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产业结构不断优化，形成以旅游为主导的产业集群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旅游产业区域发展不平衡，需加强区域协作与资源整合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产业发展的机遇与挑战</a:t>
            </a:r>
            <a:endParaRPr lang="zh-CN" altLang="en-US"/>
          </a:p>
        </p:txBody>
      </p:sp>
      <p:sp>
        <p:nvSpPr>
          <p:cNvPr id="104912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机遇：全域旅游产业成为经济增长新动力，促进区域经济转型升级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机遇：全域旅游产业融合发展，拓展产业链，提升产业附加值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挑战：旅游市场竞争激烈，同质化现象严重，需要加强品牌建设和差异化发展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挑战：旅游资源开发过度，环境破坏严重，旅游安全问题频发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产业发展的优势与不足</a:t>
            </a:r>
            <a:endParaRPr lang="zh-CN" altLang="en-US"/>
          </a:p>
        </p:txBody>
      </p:sp>
      <p:sp>
        <p:nvSpPr>
          <p:cNvPr id="1049198" name="任意多边形: 形状 47"/>
          <p:cNvSpPr/>
          <p:nvPr>
            <p:custDataLst>
              <p:tags r:id="rId2"/>
            </p:custDataLst>
          </p:nvPr>
        </p:nvSpPr>
        <p:spPr>
          <a:xfrm rot="10800000">
            <a:off x="962465" y="2037994"/>
            <a:ext cx="4888875" cy="346688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00" name="矩形 48"/>
          <p:cNvSpPr/>
          <p:nvPr>
            <p:custDataLst>
              <p:tags r:id="rId3"/>
            </p:custDataLst>
          </p:nvPr>
        </p:nvSpPr>
        <p:spPr>
          <a:xfrm>
            <a:off x="838200" y="2538099"/>
            <a:ext cx="248442" cy="25035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文本框 52"/>
          <p:cNvSpPr txBox="1"/>
          <p:nvPr>
            <p:custDataLst>
              <p:tags r:id="rId4"/>
            </p:custDataLst>
          </p:nvPr>
        </p:nvSpPr>
        <p:spPr>
          <a:xfrm>
            <a:off x="1316376" y="2332209"/>
            <a:ext cx="4222732" cy="233770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7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优势：全域旅游产业具有资源丰富、市场潜力巨大、产业融合度高等优势。</a:t>
            </a:r>
            <a:endParaRPr lang="zh-CN" altLang="en-US" sz="27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04" name="任意多边形: 形状 19"/>
          <p:cNvSpPr/>
          <p:nvPr>
            <p:custDataLst>
              <p:tags r:id="rId5"/>
            </p:custDataLst>
          </p:nvPr>
        </p:nvSpPr>
        <p:spPr>
          <a:xfrm rot="10800000">
            <a:off x="6464835" y="2037994"/>
            <a:ext cx="4888875" cy="346688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矩形 20"/>
          <p:cNvSpPr/>
          <p:nvPr>
            <p:custDataLst>
              <p:tags r:id="rId6"/>
            </p:custDataLst>
          </p:nvPr>
        </p:nvSpPr>
        <p:spPr>
          <a:xfrm>
            <a:off x="6340570" y="2538099"/>
            <a:ext cx="248442" cy="25035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文本框 3"/>
          <p:cNvSpPr txBox="1"/>
          <p:nvPr>
            <p:custDataLst>
              <p:tags r:id="rId7"/>
            </p:custDataLst>
          </p:nvPr>
        </p:nvSpPr>
        <p:spPr>
          <a:xfrm>
            <a:off x="6818746" y="2332209"/>
            <a:ext cx="4222732" cy="233770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3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不足：全域旅游产业在发展过程中存在同质化竞争、服务质量参差不齐、基础设施建设滞后等问题。</a:t>
            </a:r>
            <a:endParaRPr lang="zh-CN" altLang="en-US" sz="3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4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全域旅游产业发展战略</a:t>
            </a:r>
            <a:endParaRPr lang="zh-CN" altLang="en-US"/>
          </a:p>
        </p:txBody>
      </p:sp>
      <p:sp>
        <p:nvSpPr>
          <p:cNvPr id="104924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战略定位与目标</a:t>
            </a:r>
            <a:endParaRPr lang="zh-CN" altLang="en-US"/>
          </a:p>
        </p:txBody>
      </p:sp>
      <p:sp>
        <p:nvSpPr>
          <p:cNvPr id="104926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战略定位：全域旅游产业作为支柱产业，实现产业融合发展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战略目标：打造具有国际影响力的全域旅游目的地，促进区域经济社会发展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发展方向：推进全域旅游产业转型升级，提升产业整体竞争力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重点任务：加强基础设施建设，提升旅游服务质量，推进旅游产业创新发展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战略重点与路径</a:t>
            </a:r>
            <a:endParaRPr lang="zh-CN" altLang="en-US"/>
          </a:p>
        </p:txBody>
      </p:sp>
      <p:sp>
        <p:nvSpPr>
          <p:cNvPr id="104931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战略重点：提升旅游产业整体素质，促进产业升级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路径：加强旅游基础设施建设，提高服务质量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推进旅游产业融合发展，打造全域旅游品牌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加强旅游市场监管，保障游客权益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https://d.book118.com/245123212313011103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1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1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1*l_h_i*1_2_1"/>
  <p:tag name="KSO_WM_UNIT_INDEX" val="1_2_1"/>
  <p:tag name="KSO_WM_UNIT_LAYERLEVEL" val="1_1_1"/>
  <p:tag name="KSO_WM_UNIT_LINE_FORE_SCHEMECOLOR_INDEX" val="7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1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Calibri Light</vt:lpstr>
      <vt:lpstr>宋体</vt:lpstr>
      <vt:lpstr>Wingdings</vt:lpstr>
      <vt:lpstr>Office Theme</vt:lpstr>
      <vt:lpstr>全域旅游产业发展总体规划</vt:lpstr>
      <vt:lpstr>目录</vt:lpstr>
      <vt:lpstr>全域旅游产业概述</vt:lpstr>
      <vt:lpstr>定义与特征</vt:lpstr>
      <vt:lpstr>产业关联与影响</vt:lpstr>
      <vt:lpstr>发展意义与目标</vt:lpstr>
      <vt:lpstr>全域旅游产业现状分析</vt:lpstr>
      <vt:lpstr>产业规模与结构</vt:lpstr>
      <vt:lpstr>产业发展的机遇与挑战</vt:lpstr>
      <vt:lpstr>产业发展的优势与不足</vt:lpstr>
      <vt:lpstr>全域旅游产业发展战略</vt:lpstr>
      <vt:lpstr>战略定位与目标</vt:lpstr>
      <vt:lpstr>战略重点与路径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2024-09-13T08:17:22.822</cp:lastPrinted>
  <dcterms:created xsi:type="dcterms:W3CDTF">2024-09-13T00:17:22Z</dcterms:created>
  <dcterms:modified xsi:type="dcterms:W3CDTF">2024-09-13T00:17:24Z</dcterms:modified>
</cp:coreProperties>
</file>