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DEF9E-49FD-4977-AD4E-82268798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48FE3-38D5-4DD2-8327-881D20E8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42B16-6E72-495A-9706-0449BF19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617A7-7F84-41CF-A22B-C6FAB482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5E3B0-51ED-4904-BF60-8818B0C90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F5507-85FE-4960-BE91-794D0036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0ED97-944C-46CE-8C72-D7033A61F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7D6BD-D5A0-4DC1-ACDF-B2A3F3C6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E9210-51FC-40FC-984B-0AABABC0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44C20-71A9-435D-A35F-350CC7C1C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5D341-E91D-40A7-BBE6-9C30B3A0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74" r:id="rId2"/>
    <p:sldLayoutId id="2147486175" r:id="rId3"/>
    <p:sldLayoutId id="2147486176" r:id="rId4"/>
    <p:sldLayoutId id="2147486177" r:id="rId5"/>
    <p:sldLayoutId id="2147486178" r:id="rId6"/>
    <p:sldLayoutId id="2147486179" r:id="rId7"/>
    <p:sldLayoutId id="2147486180" r:id="rId8"/>
    <p:sldLayoutId id="2147486181" r:id="rId9"/>
    <p:sldLayoutId id="2147486182" r:id="rId10"/>
    <p:sldLayoutId id="214748618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422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业绩增长策略总结汇报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业绩增长策略概述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业绩增长策略的具体措施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业绩增长策略的实践案例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业绩增长策略的挑战和应对策略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未来业绩增长策略的规划和展望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业绩增长策略概述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业绩增长的定义和重要性</a:t>
            </a:r>
            <a:endParaRPr lang="zh-CN" altLang="en-US"/>
          </a:p>
        </p:txBody>
      </p:sp>
      <p:sp>
        <p:nvSpPr>
          <p:cNvPr id="1048942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业绩增长是指企业在一定时期内销售收入、利润和市场份额等关键指标的增加。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业绩增长对企业至关重要，它有助于提高市场份额、增强品牌影响力、增加股东价值，并保持企业的竞争力和可持续发展。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业绩增长策略的制定和实施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监控与调整：定期评估业绩增长策略的执行情况，根据市场变化和内部运营情况及时调整策略，以确保策略的有效性。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激励与考核：建立有效的激励机制，鼓励员工积极参与业绩增长策略的实施，同时设定合理的考核标准，对策略实施效果进行客观评估。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制定业绩增长策略：基于市场分析和内部资源评估，制定具体的业绩增长目标，并明确实现这些目标的关键路径。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实施业绩增长策略：确保公司内部各部门的协同合作，优化资源配置，提高运营效率，以实现业绩增长目标。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业绩增长策略的评估和调整</a:t>
            </a:r>
            <a:endParaRPr lang="zh-CN" altLang="en-US"/>
          </a:p>
        </p:txBody>
      </p:sp>
      <p:sp>
        <p:nvSpPr>
          <p:cNvPr id="10490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评估业绩增长策略的有效性：通过对比实施前后数据，分析策略对业绩的贡献程度。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监控市场变化：定期收集市场数据，了解竞争对手动态，确保策略的持续有效性。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调整策略：根据评估结果和市场变化，及时调整策略，以适应市场变化和满足业务需求。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保持灵活性：在实施策略过程中，根据实际情况灵活调整策略，以最大化业绩增长。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业绩增长策略的具体措施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提升产品质量和服务水平</a:t>
            </a:r>
            <a:endParaRPr lang="zh-CN" altLang="en-US"/>
          </a:p>
        </p:txBody>
      </p:sp>
      <p:sp>
        <p:nvSpPr>
          <p:cNvPr id="10491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产品质量：严格把控产品生产流程，提高产品合格率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创新研发：不断投入研发，推出新产品和升级换代产品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员工培训：定期对员工进行培训，提高员工技能和服务意识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服务水平：加强售后服务，提高客户满意度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扩大市场份额和客户群体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增加营销投入，提高品牌知名度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开发新产品或服务，满足客户需求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优化销售渠道，提高市场覆盖率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开展促销活动，吸引潜在客户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优化内部运营和管理流程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提升生产效率：通过改进工艺和引入自动化设备，减少生产成本和时间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加强供应链管理：优化供应商选择和采购流程，确保原材料供应稳定和成本降低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完善财务管理：建立严格的预算和成本控制体系，提高资金使用效率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优化销售策略：根据市场需求调整产品定价、促销和分销渠道，提高销售额和市场占有率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创新产品和技术，提高竞争力</a:t>
            </a:r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开发具有竞争力的新产品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引入先进技术，提升生产效率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加强研发能力，保持技术领先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创新营销策略，扩大市场份额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业绩增长策略的实践案例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https://d.book118.com/245124224022011034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业绩增长策略总结汇报</vt:lpstr>
      <vt:lpstr>目录</vt:lpstr>
      <vt:lpstr>单击添加章节标题</vt:lpstr>
      <vt:lpstr>业绩增长策略概述</vt:lpstr>
      <vt:lpstr>业绩增长的定义和重要性</vt:lpstr>
      <vt:lpstr>业绩增长策略的制定和实施</vt:lpstr>
      <vt:lpstr>业绩增长策略的评估和调整</vt:lpstr>
      <vt:lpstr>业绩增长策略的具体措施</vt:lpstr>
      <vt:lpstr>提升产品质量和服务水平</vt:lpstr>
      <vt:lpstr>扩大市场份额和客户群体</vt:lpstr>
      <vt:lpstr>优化内部运营和管理流程</vt:lpstr>
      <vt:lpstr>创新产品和技术，提高竞争力</vt:lpstr>
      <vt:lpstr>业绩增长策略的实践案例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2024-08-29T11:41:26.199</cp:lastPrinted>
  <dcterms:created xsi:type="dcterms:W3CDTF">2024-08-29T03:41:26Z</dcterms:created>
  <dcterms:modified xsi:type="dcterms:W3CDTF">2024-08-29T03:41:28Z</dcterms:modified>
</cp:coreProperties>
</file>