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BIWUR+MS-UIGothic"/>
      <p:regular r:id="rId16"/>
    </p:embeddedFont>
    <p:embeddedFont>
      <p:font typeface="AFQQGH+HJHJQD+ArialMT"/>
      <p:regular r:id="rId17"/>
    </p:embeddedFont>
    <p:embeddedFont>
      <p:font typeface="NHEFHB+QGQHMC+MicrosoftYaHei"/>
      <p:regular r:id="rId18"/>
    </p:embeddedFont>
    <p:embeddedFont>
      <p:font typeface="STMQJQ+WRWPAF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E13B-45F9-4561-9E78-8790C0EE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C41B5-38FC-42EE-ABD1-F577D272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DBEE6-91C8-49DA-88AD-FBDE6E6DC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9A752-A37F-49A8-9E73-D00533A2D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9673D-D0B2-45F4-A23A-EC9731F9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7766C-26D5-450A-8EBB-69C7D7B2A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ECCB2C-DA7A-4CFA-BCCD-9FF777D0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E16F2-61AD-4D6F-BE15-618CCC7C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CD545-356C-4BDE-B194-4F90F0716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96896-CC9C-4C24-8354-02326C73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DB661-6028-4561-B534-BF7FC86A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243230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10844212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4950">
                <a:solidFill>
                  <a:srgbClr val="00608A"/>
                </a:solidFill>
                <a:latin typeface="QBIWUR+MS-UIGothic"/>
                <a:cs typeface="QBIWUR+MS-UIGothic"/>
              </a:rPr>
              <a:t>生器的使用安全要求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608A"/>
                </a:solidFill>
                <a:latin typeface="QBIWUR+MS-UIGothic"/>
                <a:cs typeface="QBIWU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26671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AFQQGH+HJHJQD+ArialMT"/>
                <a:cs typeface="AFQQGH+HJHJQD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608A"/>
                </a:solidFill>
                <a:latin typeface="QBIWUR+MS-UIGothic"/>
                <a:cs typeface="QBIWUR+MS-UIGothic"/>
              </a:rPr>
              <a:t>生器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00608A"/>
                </a:solidFill>
                <a:latin typeface="QBIWUR+MS-UIGothic"/>
                <a:cs typeface="QBIWU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生器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生器的定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00608A"/>
                </a:solidFill>
                <a:latin typeface="QBIWUR+MS-UIGothic"/>
                <a:cs typeface="QBIWUR+MS-UIGothic"/>
              </a:rPr>
              <a:t>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指碳化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，是一种无机化合物，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纯净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石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灰色或灰白色的硬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，工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用的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石通常是黑色或棕黄色的不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固体，具有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烈的吸湿性，与水作用生成乙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炔气。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QBIWUR+MS-UIGothic"/>
                <a:cs typeface="QBIWUR+MS-UIGothic"/>
              </a:rPr>
              <a:t>乙炔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00608A"/>
                </a:solidFill>
                <a:latin typeface="QBIWUR+MS-UIGothic"/>
                <a:cs typeface="QBIWUR+MS-UIGothic"/>
              </a:rPr>
              <a:t>生器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指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专门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用来提供乙炔的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，通常由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石和水构成，通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化学反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应产</a:t>
            </a:r>
            <a:r>
              <a:rPr sz="1500">
                <a:solidFill>
                  <a:srgbClr val="0E0E07"/>
                </a:solidFill>
                <a:latin typeface="QBIWUR+MS-UIGothic"/>
                <a:cs typeface="QBIWUR+MS-UIGothic"/>
              </a:rPr>
              <a:t>生乙炔气。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生器的种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和用途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石的种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工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业电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石、高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度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石、反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用球状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石等。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用途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主要用于制造聚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乙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塑料、合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成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、乙炔炭黑等，也用于金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属切割和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焊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接等。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生器的工作原理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FFFF"/>
                </a:solidFill>
                <a:latin typeface="QBIWUR+MS-UIGothic"/>
                <a:cs typeface="QBIWUR+MS-UIGothic"/>
              </a:rPr>
              <a:t>石与水反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QBIWUR+MS-UIGothic"/>
                <a:cs typeface="QBIWUR+MS-UIGothic"/>
              </a:rPr>
              <a:t>生成乙炔气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石与水反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生成乙炔气和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氢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氧化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个反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是放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，因此需要控制温度，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过热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引起爆炸。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BIWUR+MS-UIGothic"/>
                <a:cs typeface="QBIWUR+MS-UIGothic"/>
              </a:rPr>
              <a:t>乙炔气的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300">
                <a:solidFill>
                  <a:srgbClr val="FFFFFF"/>
                </a:solidFill>
                <a:latin typeface="QBIWUR+MS-UIGothic"/>
                <a:cs typeface="QBIWUR+MS-UIGothic"/>
              </a:rPr>
              <a:t>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石与水反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应时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，会生成乙炔气，通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控制反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条件和加入适量的水，可以控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制乙炔气的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生量和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350">
                <a:solidFill>
                  <a:srgbClr val="FFFFFF"/>
                </a:solidFill>
                <a:latin typeface="QBIWUR+MS-UIGothic"/>
                <a:cs typeface="QBIWUR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98583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生器的安全使用要求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使用前的准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HEFHB+QGQHMC+MicrosoftYaHei"/>
                <a:cs typeface="NHEFHB+QGQHM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HEFHB+QGQHMC+MicrosoftYaHei"/>
                <a:cs typeface="NHEFHB+QGQHM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HEFHB+QGQHMC+MicrosoftYaHei"/>
                <a:cs typeface="NHEFHB+QGQHM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HEFHB+QGQHMC+MicrosoftYaHei"/>
                <a:cs typeface="NHEFHB+QGQHM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检查设备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完整性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阅读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操作手册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准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备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安全防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用品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工作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00608A"/>
                </a:solidFill>
                <a:latin typeface="QBIWUR+MS-UIGothic"/>
                <a:cs typeface="QBIWUR+MS-UIGothic"/>
              </a:rPr>
              <a:t>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在使用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石和乙炔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生器之前，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仔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细检查设备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的完整性，确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保没有明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坏或缺陷。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在使用前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应详细阅读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操作手册，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了解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的基本操作和安全注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意事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根据操作手册的要求，准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必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要的安全防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用品，如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目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镜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、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手套等。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确保工作区域没有易燃、易爆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302750" y="5561817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物品，保持通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良好。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使用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程中的安全注意事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遵循操作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00608A"/>
                </a:solidFill>
                <a:latin typeface="QBIWUR+MS-UIGothic"/>
                <a:cs typeface="QBIWUR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避免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度加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格遵循操作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程，不要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试图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修改或改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进设备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乙炔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生器在使用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程中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度加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，以防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生爆炸。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注意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察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状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佩戴防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00608A"/>
                </a:solidFill>
                <a:latin typeface="QBIWUR+MS-UIGothic"/>
                <a:cs typeface="QBIWUR+MS-UIGothic"/>
              </a:rPr>
              <a:t>用品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在使用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程中，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密切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的工作状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，如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异常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立即停止使用。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在使用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程中，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始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佩戴必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要的安全防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E0E07"/>
                </a:solidFill>
                <a:latin typeface="QBIWUR+MS-UIGothic"/>
                <a:cs typeface="QBIWUR+MS-UIGothic"/>
              </a:rPr>
              <a:t>用品。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使用后的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维护</a:t>
            </a:r>
            <a:r>
              <a:rPr sz="3000">
                <a:solidFill>
                  <a:srgbClr val="00608A"/>
                </a:solidFill>
                <a:latin typeface="QBIWUR+MS-UIGothic"/>
                <a:cs typeface="QBIWUR+MS-UIGothic"/>
              </a:rPr>
              <a:t>和保养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BIWUR+MS-UIGothic"/>
                <a:cs typeface="QBIWUR+MS-UIGothic"/>
              </a:rPr>
              <a:t>清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洁设备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QBIWUR+MS-UIGothic"/>
                <a:cs typeface="QBIWUR+MS-UIGothic"/>
              </a:rPr>
              <a:t>定期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BIWUR+MS-UIGothic"/>
                <a:cs typeface="QBIWUR+MS-UIGothic"/>
              </a:rPr>
              <a:t>更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FFFFFF"/>
                </a:solidFill>
                <a:latin typeface="QBIWUR+MS-UIGothic"/>
                <a:cs typeface="QBIWUR+MS-UIGothic"/>
              </a:rPr>
              <a:t>磨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2000" spc="25">
                <a:solidFill>
                  <a:srgbClr val="FFFFFF"/>
                </a:solidFill>
                <a:latin typeface="QBIWUR+MS-UIGothic"/>
                <a:cs typeface="QBIWUR+MS-UIGothic"/>
              </a:rPr>
              <a:t>部件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QBIWUR+MS-UIGothic"/>
                <a:cs typeface="QBIWUR+MS-UIGothic"/>
              </a:rPr>
              <a:t>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FFFFFF"/>
                </a:solidFill>
                <a:latin typeface="QBIWUR+MS-UIGothic"/>
                <a:cs typeface="QBIWUR+MS-UIGothic"/>
              </a:rPr>
              <a:t>注意事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使用后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洁设备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，去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除残留物，以防腐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或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堵塞。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在存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储设备时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遵循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制造商的指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，确保其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安全存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对设备进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有磨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坏的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部件，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949065" y="535405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BIWUR+MS-UIGothic"/>
                <a:cs typeface="QBIWUR+MS-UIGothic"/>
              </a:rPr>
              <a:t>确保其正常工作。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98583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石和乙炔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发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生器的安全操作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00608A"/>
                </a:solidFill>
                <a:latin typeface="QBIWUR+MS-UIGothic"/>
                <a:cs typeface="QBIWUR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https://d.book118.com/245124323001011113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SimSun</vt:lpstr>
      <vt:lpstr>QBIWUR+MS-UIGothic</vt:lpstr>
      <vt:lpstr>AFQQGH+HJHJQD+ArialMT</vt:lpstr>
      <vt:lpstr>Times New Roman</vt:lpstr>
      <vt:lpstr>NHEFHB+QGQHMC+MicrosoftYaHei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2024-09-19T14:51:55.023</cp:lastPrinted>
  <dcterms:created xsi:type="dcterms:W3CDTF">2024-09-19T06:51:55Z</dcterms:created>
  <dcterms:modified xsi:type="dcterms:W3CDTF">2024-09-19T06:51:56Z</dcterms:modified>
</cp:coreProperties>
</file>