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82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67.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4" name="幻灯片图像占位符 1"/>
          <p:cNvSpPr>
            <a:spLocks noGrp="1" noRot="1" noChangeAspect="1"/>
          </p:cNvSpPr>
          <p:nvPr>
            <p:ph type="sldImg" idx="2"/>
          </p:nvPr>
        </p:nvSpPr>
        <p:spPr/>
      </p:sp>
      <p:sp>
        <p:nvSpPr>
          <p:cNvPr id="1048616"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0" name="幻灯片图像占位符 1"/>
          <p:cNvSpPr>
            <a:spLocks noGrp="1" noRot="1" noChangeAspect="1"/>
          </p:cNvSpPr>
          <p:nvPr>
            <p:ph type="sldImg" idx="2"/>
          </p:nvPr>
        </p:nvSpPr>
        <p:spPr/>
      </p:sp>
      <p:sp>
        <p:nvSpPr>
          <p:cNvPr id="1048602"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0" name="幻灯片图像占位符 1"/>
          <p:cNvSpPr>
            <a:spLocks noGrp="1" noRot="1" noChangeAspect="1"/>
          </p:cNvSpPr>
          <p:nvPr>
            <p:ph type="sldImg" idx="2"/>
          </p:nvPr>
        </p:nvSpPr>
        <p:spPr/>
      </p:sp>
      <p:sp>
        <p:nvSpPr>
          <p:cNvPr id="1048602"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0" name="幻灯片图像占位符 1"/>
          <p:cNvSpPr>
            <a:spLocks noGrp="1" noRot="1" noChangeAspect="1"/>
          </p:cNvSpPr>
          <p:nvPr>
            <p:ph type="sldImg" idx="2"/>
          </p:nvPr>
        </p:nvSpPr>
        <p:spPr/>
      </p:sp>
      <p:sp>
        <p:nvSpPr>
          <p:cNvPr id="1048602"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tags" Target="../tags/tag13.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0.xml" /><Relationship Id="rId11" Type="http://schemas.openxmlformats.org/officeDocument/2006/relationships/slideMaster" Target="../slideMasters/slideMaster2.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tags" Target="../tags/tag49.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585A77-0F64-4075-A008-5F9B053C4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5B2480-D6EE-4D4D-87AB-86F267F06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0474E6-3B2D-48AE-9DE0-3F482F483E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30803A-BAE2-466B-AD18-AF505D825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432888-F735-4952-82B4-E0585A5347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D7AE96-B280-4003-8807-76E0BDC223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51AA6C-1655-4412-B1F4-05BA0B7602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D446CD-487B-404D-ADB9-EC3CC40AB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874603-04F0-4C15-BE4D-3DDE95DB8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D75A5-1A84-4483-9674-51BD8E8341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6DD63-2F52-4029-B4BD-7E9528E89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9" descr="水墨"/>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6" name="署名"/>
          <p:cNvSpPr txBox="1">
            <a:spLocks noGrp="1"/>
          </p:cNvSpPr>
          <p:nvPr>
            <p:ph type="body" idx="3" hasCustomPrompt="1"/>
            <p:custDataLst>
              <p:tags r:id="rId3"/>
            </p:custDataLst>
          </p:nvPr>
        </p:nvSpPr>
        <p:spPr>
          <a:xfrm>
            <a:off x="3060638" y="4460982"/>
            <a:ext cx="428625" cy="1917784"/>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charset="-122"/>
              </a:defRPr>
            </a:lvl1pPr>
          </a:lstStyle>
          <a:p>
            <a:pPr lvl="0" algn="l"/>
            <a:r>
              <a:rPr>
                <a:sym typeface="+mn-ea"/>
              </a:rPr>
              <a:t>单击此处编辑文本</a:t>
            </a:r>
            <a:endParaRPr>
              <a:sym typeface="+mn-ea"/>
            </a:endParaRPr>
          </a:p>
        </p:txBody>
      </p:sp>
      <p:sp>
        <p:nvSpPr>
          <p:cNvPr id="1048668" name="标题" descr="7b0a20202020227461726765744d6f64756c65223a202270726f636573734f6e6c696e65466f6e7473220a7d0a"/>
          <p:cNvSpPr txBox="1">
            <a:spLocks noGrp="1"/>
          </p:cNvSpPr>
          <p:nvPr>
            <p:ph type="title" idx="2" hasCustomPrompt="1"/>
            <p:custDataLst>
              <p:tags r:id="rId4"/>
            </p:custDataLst>
          </p:nvPr>
        </p:nvSpPr>
        <p:spPr>
          <a:xfrm>
            <a:off x="1671955" y="793115"/>
            <a:ext cx="1388110" cy="5585460"/>
          </a:xfrm>
          <a:prstGeom prst="rect">
            <a:avLst/>
          </a:prstGeom>
          <a:noFill/>
        </p:spPr>
        <p:txBody>
          <a:bodyPr vert="eaVert"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Normal" panose="00000500000000000000" charset="-122"/>
                <a:sym typeface="演示秋鸿楷" panose="00000500000000000000" charset="-122"/>
              </a:defRPr>
            </a:lvl1pPr>
          </a:lstStyle>
          <a:p>
            <a:pPr lvl="0"/>
            <a:r>
              <a:rPr>
                <a:sym typeface="+mn-ea"/>
              </a:rPr>
              <a:t>单击编辑标题</a:t>
            </a:r>
            <a:endParaRPr>
              <a:sym typeface="+mn-ea"/>
            </a:endParaRPr>
          </a:p>
        </p:txBody>
      </p:sp>
      <p:sp>
        <p:nvSpPr>
          <p:cNvPr id="1048670" name="副标题"/>
          <p:cNvSpPr txBox="1">
            <a:spLocks noGrp="1"/>
          </p:cNvSpPr>
          <p:nvPr>
            <p:ph type="body" idx="1" hasCustomPrompt="1"/>
            <p:custDataLst>
              <p:tags r:id="rId5"/>
            </p:custDataLst>
          </p:nvPr>
        </p:nvSpPr>
        <p:spPr>
          <a:xfrm>
            <a:off x="984250" y="793115"/>
            <a:ext cx="747395" cy="4994275"/>
          </a:xfrm>
          <a:prstGeom prst="rect">
            <a:avLst/>
          </a:prstGeom>
          <a:noFill/>
          <a:ln>
            <a:noFill/>
            <a:prstDash val="sysDash"/>
          </a:ln>
        </p:spPr>
        <p:txBody>
          <a:bodyPr vert="eaVert"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67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7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67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水墨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2"/>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iSans" panose="00000500000000000000" charset="-122"/>
                <a:ea typeface="MiSans" panose="00000500000000000000" charset="-122"/>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iSans" panose="00000500000000000000" charset="-122"/>
                <a:ea typeface="MiSans" panose="00000500000000000000" charset="-122"/>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iSans" panose="00000500000000000000" charset="-122"/>
                <a:ea typeface="MiSans" panose="00000500000000000000" charset="-122"/>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iSans" panose="00000500000000000000" charset="-122"/>
                <a:ea typeface="MiSans" panose="00000500000000000000"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4000" b="0" i="0" u="none" strike="noStrike" kern="1200" cap="none" spc="-5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68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9" descr="水墨2"/>
          <p:cNvPicPr>
            <a:picLocks noChangeAspect="1"/>
          </p:cNvPicPr>
          <p:nvPr>
            <p:custDataLst>
              <p:tags r:id="rId2"/>
            </p:custDataLst>
          </p:nvPr>
        </p:nvPicPr>
        <p:blipFill>
          <a:blip r:embed="rId1"/>
          <a:stretch>
            <a:fillRect/>
          </a:stretch>
        </p:blipFill>
        <p:spPr>
          <a:xfrm>
            <a:off x="116" y="0"/>
            <a:ext cx="12192000" cy="6858000"/>
          </a:xfrm>
          <a:prstGeom prst="rect">
            <a:avLst/>
          </a:prstGeom>
        </p:spPr>
      </p:pic>
      <p:sp>
        <p:nvSpPr>
          <p:cNvPr id="1048688" name="标题"/>
          <p:cNvSpPr txBox="1">
            <a:spLocks noGrp="1"/>
          </p:cNvSpPr>
          <p:nvPr>
            <p:ph type="title" idx="2" hasCustomPrompt="1"/>
            <p:custDataLst>
              <p:tags r:id="rId3"/>
            </p:custDataLst>
          </p:nvPr>
        </p:nvSpPr>
        <p:spPr>
          <a:xfrm>
            <a:off x="9283065" y="114256"/>
            <a:ext cx="2112962" cy="934485"/>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6700" b="0" i="0" u="none" strike="noStrike" kern="1200" cap="none" spc="300" normalizeH="0" baseline="0" noProof="1">
                <a:solidFill>
                  <a:schemeClr val="tx1">
                    <a:lumMod val="85000"/>
                    <a:lumOff val="15000"/>
                  </a:schemeClr>
                </a:solidFill>
                <a:latin typeface="+mj-ea"/>
                <a:ea typeface="+mj-ea"/>
                <a:cs typeface="MiSans Normal" panose="00000500000000000000" charset="-122"/>
              </a:defRPr>
            </a:lvl1pPr>
          </a:lstStyle>
          <a:p>
            <a:pPr lvl="0" algn="ctr"/>
            <a:r>
              <a:rPr>
                <a:sym typeface="+mn-ea"/>
              </a:rPr>
              <a:t>标题</a:t>
            </a:r>
            <a:endParaRPr>
              <a:sym typeface="+mn-ea"/>
            </a:endParaRPr>
          </a:p>
        </p:txBody>
      </p:sp>
      <p:sp>
        <p:nvSpPr>
          <p:cNvPr id="1048690" name="副标题"/>
          <p:cNvSpPr txBox="1">
            <a:spLocks noGrp="1"/>
          </p:cNvSpPr>
          <p:nvPr>
            <p:ph type="body" idx="1" hasCustomPrompt="1"/>
            <p:custDataLst>
              <p:tags r:id="rId4"/>
            </p:custDataLst>
          </p:nvPr>
        </p:nvSpPr>
        <p:spPr>
          <a:xfrm>
            <a:off x="9489440" y="1048741"/>
            <a:ext cx="1700212" cy="254686"/>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1200" b="0" i="0" u="none" strike="noStrike" kern="1200" cap="none" spc="600" normalizeH="0" baseline="0" noProof="1">
                <a:solidFill>
                  <a:schemeClr val="tx1">
                    <a:lumMod val="75000"/>
                    <a:lumOff val="25000"/>
                  </a:schemeClr>
                </a:solidFill>
                <a:latin typeface="+mn-ea"/>
                <a:ea typeface="+mn-ea"/>
                <a:cs typeface="MiSans Normal" panose="00000500000000000000" charset="-122"/>
              </a:defRPr>
            </a:lvl1pPr>
          </a:lstStyle>
          <a:p>
            <a:pPr lvl="0" algn="ctr"/>
            <a:r>
              <a:rPr>
                <a:sym typeface="+mn-ea"/>
              </a:rPr>
              <a:t>单击编辑副标题</a:t>
            </a:r>
            <a:endParaRPr>
              <a:sym typeface="+mn-ea"/>
            </a:endParaRPr>
          </a:p>
        </p:txBody>
      </p:sp>
      <p:sp>
        <p:nvSpPr>
          <p:cNvPr id="104869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23" descr="水墨5"/>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8" name="标题"/>
          <p:cNvSpPr txBox="1">
            <a:spLocks noGrp="1"/>
          </p:cNvSpPr>
          <p:nvPr>
            <p:ph type="title" idx="1" hasCustomPrompt="1"/>
            <p:custDataLst>
              <p:tags r:id="rId3"/>
            </p:custDataLst>
          </p:nvPr>
        </p:nvSpPr>
        <p:spPr>
          <a:xfrm>
            <a:off x="3111500" y="793115"/>
            <a:ext cx="2412365" cy="5585460"/>
          </a:xfrm>
          <a:prstGeom prst="rect">
            <a:avLst/>
          </a:prstGeom>
          <a:noFill/>
        </p:spPr>
        <p:txBody>
          <a:bodyPr vert="eaVert"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70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0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水墨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6"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08"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40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12"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水墨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0"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22"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26"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40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28"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32"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水墨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34"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40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3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4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水墨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44" name="页脚占位符 2"/>
          <p:cNvSpPr>
            <a:spLocks noGrp="1"/>
          </p:cNvSpPr>
          <p:nvPr>
            <p:ph type="ftr" sz="quarter" idx="11"/>
            <p:custDataLst>
              <p:tags r:id="rId4"/>
            </p:custDataLst>
          </p:nvPr>
        </p:nvSpPr>
        <p:spPr/>
        <p:txBody>
          <a:bodyPr/>
          <a:lstStyle/>
          <a:p>
            <a:endParaRPr lang="zh-CN" altLang="en-US"/>
          </a:p>
        </p:txBody>
      </p:sp>
      <p:sp>
        <p:nvSpPr>
          <p:cNvPr id="1048746"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水墨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8"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5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水墨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56"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4000" b="0" i="0" u="none" strike="noStrike" kern="1200" cap="none" spc="300" normalizeH="0" baseline="0" noProof="1">
                <a:ln>
                  <a:noFill/>
                  <a:prstDash val="sysDot"/>
                </a:ln>
                <a:solidFill>
                  <a:schemeClr val="tx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8" name="副标题"/>
          <p:cNvSpPr txBox="1">
            <a:spLocks noGrp="1"/>
          </p:cNvSpPr>
          <p:nvPr>
            <p:ph type="body" idx="1" hasCustomPrompt="1"/>
            <p:custDataLst>
              <p:tags r:id="rId4"/>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76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9" descr="水墨"/>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6" name="署名"/>
          <p:cNvSpPr txBox="1">
            <a:spLocks noGrp="1"/>
          </p:cNvSpPr>
          <p:nvPr>
            <p:ph type="body" idx="2" hasCustomPrompt="1"/>
            <p:custDataLst>
              <p:tags r:id="rId3"/>
            </p:custDataLst>
          </p:nvPr>
        </p:nvSpPr>
        <p:spPr>
          <a:xfrm>
            <a:off x="3060638" y="4460982"/>
            <a:ext cx="428625" cy="1917784"/>
          </a:xfrm>
          <a:prstGeom prst="rect">
            <a:avLst/>
          </a:prstGeom>
          <a:noFill/>
        </p:spPr>
        <p:txBody>
          <a:bodyPr vert="eaVert"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tx1">
                    <a:lumMod val="65000"/>
                    <a:lumOff val="35000"/>
                  </a:schemeClr>
                </a:solidFill>
                <a:latin typeface="+mn-ea"/>
                <a:ea typeface="+mn-ea"/>
                <a:cs typeface="MiSans Normal" panose="00000500000000000000" charset="-122"/>
              </a:defRPr>
            </a:lvl1pPr>
          </a:lstStyle>
          <a:p>
            <a:pPr lvl="0" algn="l"/>
            <a:r>
              <a:rPr>
                <a:sym typeface="+mn-ea"/>
              </a:rPr>
              <a:t>单击此处编辑文本</a:t>
            </a:r>
            <a:endParaRPr>
              <a:sym typeface="+mn-ea"/>
            </a:endParaRPr>
          </a:p>
        </p:txBody>
      </p:sp>
      <p:sp>
        <p:nvSpPr>
          <p:cNvPr id="1048768" name="标题"/>
          <p:cNvSpPr txBox="1">
            <a:spLocks noGrp="1"/>
          </p:cNvSpPr>
          <p:nvPr>
            <p:ph type="title" idx="1" hasCustomPrompt="1"/>
            <p:custDataLst>
              <p:tags r:id="rId4"/>
            </p:custDataLst>
          </p:nvPr>
        </p:nvSpPr>
        <p:spPr>
          <a:xfrm>
            <a:off x="618151" y="793214"/>
            <a:ext cx="2442487" cy="5585552"/>
          </a:xfrm>
          <a:prstGeom prst="rect">
            <a:avLst/>
          </a:prstGeom>
          <a:noFill/>
        </p:spPr>
        <p:txBody>
          <a:bodyPr vert="eaVert"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7200" b="0" i="0" u="none" strike="noStrike" kern="1200" cap="none" spc="0" normalizeH="0" baseline="0" noProof="1">
                <a:solidFill>
                  <a:schemeClr val="tx1">
                    <a:lumMod val="85000"/>
                    <a:lumOff val="15000"/>
                  </a:schemeClr>
                </a:soli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770"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2"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74"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67.xml" /><Relationship Id="rId14" Type="http://schemas.openxmlformats.org/officeDocument/2006/relationships/tags" Target="../tags/tag68.xml" /><Relationship Id="rId15" Type="http://schemas.openxmlformats.org/officeDocument/2006/relationships/tags" Target="../tags/tag69.xml" /><Relationship Id="rId16" Type="http://schemas.openxmlformats.org/officeDocument/2006/relationships/tags" Target="../tags/tag70.xml"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水墨4"/>
          <p:cNvPicPr>
            <a:picLocks noChangeAspect="1"/>
          </p:cNvPicPr>
          <p:nvPr>
            <p:custDataLst>
              <p:tags r:id="rId13"/>
            </p:custDataLst>
          </p:nvPr>
        </p:nvPicPr>
        <p:blipFill>
          <a:blip r:embed="rId12"/>
          <a:stretch>
            <a:fillRect/>
          </a:stretch>
        </p:blipFill>
        <p:spPr>
          <a:xfrm>
            <a:off x="0" y="0"/>
            <a:ext cx="12192000" cy="6858000"/>
          </a:xfrm>
          <a:prstGeom prst="rect">
            <a:avLst/>
          </a:prstGeom>
        </p:spPr>
      </p:pic>
      <p:sp>
        <p:nvSpPr>
          <p:cNvPr id="1048654"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6"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0" name="文本占位符 1"/>
          <p:cNvSpPr>
            <a:spLocks noGrp="1"/>
          </p:cNvSpPr>
          <p:nvPr>
            <p:ph type="body" idx="21"/>
            <p:custDataLst>
              <p:tags r:id="rId17"/>
            </p:custDataLst>
          </p:nvPr>
        </p:nvSpPr>
        <p:spPr>
          <a:xfrm>
            <a:off x="608400" y="1391991"/>
            <a:ext cx="10969200" cy="4695610"/>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标题占位符 2"/>
          <p:cNvSpPr>
            <a:spLocks noGrp="1"/>
          </p:cNvSpPr>
          <p:nvPr>
            <p:ph type="title"/>
            <p:custDataLst>
              <p:tags r:id="rId18"/>
            </p:custDataLst>
          </p:nvPr>
        </p:nvSpPr>
        <p:spPr>
          <a:xfrm>
            <a:off x="608400" y="365126"/>
            <a:ext cx="10969200" cy="1026866"/>
          </a:xfrm>
          <a:prstGeom prst="rect">
            <a:avLst/>
          </a:prstGeom>
        </p:spPr>
        <p:txBody>
          <a:bodyPr vert="horz" lIns="91440" tIns="45720" rIns="91440" bIns="45720" rtlCol="0" anchor="ctr">
            <a:normAutofit/>
          </a:bodyPr>
          <a:lstStyle/>
          <a:p>
            <a:pPr marL="0" marR="0" lvl="0" algn="l" defTabSz="914400" rtl="0" eaLnBrk="1" fontAlgn="auto" latinLnBrk="0" hangingPunct="1">
              <a:lnSpc>
                <a:spcPct val="100000"/>
              </a:lnSpc>
              <a:spcBef>
                <a:spcPct val="0"/>
              </a:spcBef>
              <a:buClrTx/>
              <a:buSzTx/>
              <a:buFontTx/>
              <a:buNone/>
            </a:pPr>
            <a:r>
              <a:rPr lang="zh-CN" altLang="en-US"/>
              <a:t>单击此处编辑母版标题样式</a:t>
            </a:r>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93819" r:id="rId2"/>
    <p:sldLayoutId id="2147493820" r:id="rId3"/>
    <p:sldLayoutId id="2147493821" r:id="rId4"/>
    <p:sldLayoutId id="2147493822" r:id="rId5"/>
    <p:sldLayoutId id="2147493823" r:id="rId6"/>
    <p:sldLayoutId id="2147493824" r:id="rId7"/>
    <p:sldLayoutId id="2147493825" r:id="rId8"/>
    <p:sldLayoutId id="2147493826" r:id="rId9"/>
    <p:sldLayoutId id="2147493827" r:id="rId10"/>
    <p:sldLayoutId id="2147493828" r:id="rId11"/>
  </p:sldLayoutIdLst>
  <p:transition/>
  <p:timing/>
  <p:txStyles>
    <p:titleStyle>
      <a:lvl1pPr algn="l" defTabSz="914400" rtl="0" eaLnBrk="1" fontAlgn="auto" latinLnBrk="0" hangingPunct="1">
        <a:lnSpc>
          <a:spcPct val="100000"/>
        </a:lnSpc>
        <a:spcBef>
          <a:spcPct val="0"/>
        </a:spcBef>
        <a:buNone/>
        <a:defRPr kumimoji="0" lang="zh-CN" altLang="en-US" sz="4000" b="0" i="0" u="none" strike="noStrike" kern="1200" cap="none" spc="-500" normalizeH="0" baseline="0" noProof="1">
          <a:ln>
            <a:noFill/>
            <a:prstDash val="sysDot"/>
          </a:ln>
          <a:solidFill>
            <a:schemeClr val="tx1">
              <a:lumMod val="85000"/>
              <a:lumOff val="15000"/>
            </a:schemeClr>
          </a:solidFill>
          <a:latin typeface="+mj-ea"/>
          <a:ea typeface="+mj-ea"/>
          <a:cs typeface="MiSans Normal"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solidFill>
          <a:latin typeface="+mn-ea"/>
          <a:ea typeface="+mn-ea"/>
          <a:cs typeface="MiSans Normal"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50000"/>
              <a:lumOff val="50000"/>
            </a:schemeClr>
          </a:solidFill>
          <a:latin typeface="+mn-ea"/>
          <a:ea typeface="+mn-ea"/>
          <a:cs typeface="MiSans Normal"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50000"/>
              <a:lumOff val="50000"/>
            </a:schemeClr>
          </a:solidFill>
          <a:latin typeface="+mn-ea"/>
          <a:ea typeface="+mn-ea"/>
          <a:cs typeface="MiSans Normal"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50000"/>
              <a:lumOff val="50000"/>
            </a:schemeClr>
          </a:solidFill>
          <a:latin typeface="+mn-ea"/>
          <a:ea typeface="+mn-ea"/>
          <a:cs typeface="MiSans Normal"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notesSlide" Target="../notesSlides/notesSlide1.xml"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23" Type="http://schemas.openxmlformats.org/officeDocument/2006/relationships/tags" Target="../tags/tag98.xml" /><Relationship Id="rId24" Type="http://schemas.openxmlformats.org/officeDocument/2006/relationships/tags" Target="../tags/tag99.xml"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image" Target="../media/image5.png"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 Id="rId3" Type="http://schemas.openxmlformats.org/officeDocument/2006/relationships/tags" Target="../tags/tag100.xml" /><Relationship Id="rId4" Type="http://schemas.openxmlformats.org/officeDocument/2006/relationships/tags" Target="../tags/tag10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0.xml" /><Relationship Id="rId11" Type="http://schemas.openxmlformats.org/officeDocument/2006/relationships/tags" Target="../tags/tag111.xml" /><Relationship Id="rId12" Type="http://schemas.openxmlformats.org/officeDocument/2006/relationships/tags" Target="../tags/tag112.xml" /><Relationship Id="rId13" Type="http://schemas.openxmlformats.org/officeDocument/2006/relationships/tags" Target="../tags/tag113.xml" /><Relationship Id="rId14" Type="http://schemas.openxmlformats.org/officeDocument/2006/relationships/tags" Target="../tags/tag114.xml" /><Relationship Id="rId15" Type="http://schemas.openxmlformats.org/officeDocument/2006/relationships/tags" Target="../tags/tag115.xml" /><Relationship Id="rId16" Type="http://schemas.openxmlformats.org/officeDocument/2006/relationships/tags" Target="../tags/tag116.xml" /><Relationship Id="rId17" Type="http://schemas.openxmlformats.org/officeDocument/2006/relationships/tags" Target="../tags/tag117.xml" /><Relationship Id="rId18" Type="http://schemas.openxmlformats.org/officeDocument/2006/relationships/tags" Target="../tags/tag118.xml" /><Relationship Id="rId19" Type="http://schemas.openxmlformats.org/officeDocument/2006/relationships/tags" Target="../tags/tag119.xml" /><Relationship Id="rId2" Type="http://schemas.openxmlformats.org/officeDocument/2006/relationships/tags" Target="../tags/tag102.xml" /><Relationship Id="rId20" Type="http://schemas.openxmlformats.org/officeDocument/2006/relationships/tags" Target="../tags/tag120.xml" /><Relationship Id="rId21" Type="http://schemas.openxmlformats.org/officeDocument/2006/relationships/tags" Target="../tags/tag121.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14" Type="http://schemas.openxmlformats.org/officeDocument/2006/relationships/tags" Target="../tags/tag134.xml" /><Relationship Id="rId15" Type="http://schemas.openxmlformats.org/officeDocument/2006/relationships/tags" Target="../tags/tag135.xml" /><Relationship Id="rId16" Type="http://schemas.openxmlformats.org/officeDocument/2006/relationships/tags" Target="../tags/tag136.xml" /><Relationship Id="rId17" Type="http://schemas.openxmlformats.org/officeDocument/2006/relationships/tags" Target="../tags/tag137.xml" /><Relationship Id="rId18" Type="http://schemas.openxmlformats.org/officeDocument/2006/relationships/tags" Target="../tags/tag138.xml" /><Relationship Id="rId19" Type="http://schemas.openxmlformats.org/officeDocument/2006/relationships/tags" Target="../tags/tag139.xml" /><Relationship Id="rId2" Type="http://schemas.openxmlformats.org/officeDocument/2006/relationships/tags" Target="../tags/tag122.xml" /><Relationship Id="rId20" Type="http://schemas.openxmlformats.org/officeDocument/2006/relationships/tags" Target="../tags/tag140.xml" /><Relationship Id="rId21" Type="http://schemas.openxmlformats.org/officeDocument/2006/relationships/tags" Target="../tags/tag141.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15" Type="http://schemas.openxmlformats.org/officeDocument/2006/relationships/tags" Target="../tags/tag155.xml" /><Relationship Id="rId16" Type="http://schemas.openxmlformats.org/officeDocument/2006/relationships/tags" Target="../tags/tag156.xml" /><Relationship Id="rId17" Type="http://schemas.openxmlformats.org/officeDocument/2006/relationships/tags" Target="../tags/tag157.xml" /><Relationship Id="rId18" Type="http://schemas.openxmlformats.org/officeDocument/2006/relationships/tags" Target="../tags/tag158.xml" /><Relationship Id="rId19" Type="http://schemas.openxmlformats.org/officeDocument/2006/relationships/tags" Target="../tags/tag159.xml" /><Relationship Id="rId2" Type="http://schemas.openxmlformats.org/officeDocument/2006/relationships/tags" Target="../tags/tag142.xml" /><Relationship Id="rId20" Type="http://schemas.openxmlformats.org/officeDocument/2006/relationships/tags" Target="../tags/tag160.xml" /><Relationship Id="rId21" Type="http://schemas.openxmlformats.org/officeDocument/2006/relationships/tags" Target="../tags/tag161.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62.xml" /><Relationship Id="rId4" Type="http://schemas.openxmlformats.org/officeDocument/2006/relationships/tags" Target="../tags/tag16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tags" Target="../tags/tag176.xml" /><Relationship Id="rId15" Type="http://schemas.openxmlformats.org/officeDocument/2006/relationships/tags" Target="../tags/tag177.xml" /><Relationship Id="rId16" Type="http://schemas.openxmlformats.org/officeDocument/2006/relationships/tags" Target="../tags/tag178.xml" /><Relationship Id="rId17" Type="http://schemas.openxmlformats.org/officeDocument/2006/relationships/tags" Target="../tags/tag179.xml" /><Relationship Id="rId18" Type="http://schemas.openxmlformats.org/officeDocument/2006/relationships/tags" Target="../tags/tag180.xml" /><Relationship Id="rId19" Type="http://schemas.openxmlformats.org/officeDocument/2006/relationships/tags" Target="../tags/tag181.xml" /><Relationship Id="rId2" Type="http://schemas.openxmlformats.org/officeDocument/2006/relationships/tags" Target="../tags/tag164.xml" /><Relationship Id="rId20" Type="http://schemas.openxmlformats.org/officeDocument/2006/relationships/tags" Target="../tags/tag182.xml" /><Relationship Id="rId21" Type="http://schemas.openxmlformats.org/officeDocument/2006/relationships/tags" Target="../tags/tag183.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14" Type="http://schemas.openxmlformats.org/officeDocument/2006/relationships/tags" Target="../tags/tag196.xml" /><Relationship Id="rId15" Type="http://schemas.openxmlformats.org/officeDocument/2006/relationships/tags" Target="../tags/tag197.xml" /><Relationship Id="rId16" Type="http://schemas.openxmlformats.org/officeDocument/2006/relationships/tags" Target="../tags/tag198.xml" /><Relationship Id="rId17" Type="http://schemas.openxmlformats.org/officeDocument/2006/relationships/tags" Target="../tags/tag199.xml" /><Relationship Id="rId18" Type="http://schemas.openxmlformats.org/officeDocument/2006/relationships/tags" Target="../tags/tag200.xml" /><Relationship Id="rId19" Type="http://schemas.openxmlformats.org/officeDocument/2006/relationships/tags" Target="../tags/tag201.xml" /><Relationship Id="rId2" Type="http://schemas.openxmlformats.org/officeDocument/2006/relationships/tags" Target="../tags/tag184.xml" /><Relationship Id="rId20" Type="http://schemas.openxmlformats.org/officeDocument/2006/relationships/tags" Target="../tags/tag202.xml" /><Relationship Id="rId21" Type="http://schemas.openxmlformats.org/officeDocument/2006/relationships/tags" Target="../tags/tag203.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14" Type="http://schemas.openxmlformats.org/officeDocument/2006/relationships/tags" Target="../tags/tag216.xml" /><Relationship Id="rId15" Type="http://schemas.openxmlformats.org/officeDocument/2006/relationships/tags" Target="../tags/tag217.xml" /><Relationship Id="rId16" Type="http://schemas.openxmlformats.org/officeDocument/2006/relationships/tags" Target="../tags/tag218.xml" /><Relationship Id="rId17" Type="http://schemas.openxmlformats.org/officeDocument/2006/relationships/tags" Target="../tags/tag219.xml" /><Relationship Id="rId18" Type="http://schemas.openxmlformats.org/officeDocument/2006/relationships/tags" Target="../tags/tag220.xml" /><Relationship Id="rId19" Type="http://schemas.openxmlformats.org/officeDocument/2006/relationships/tags" Target="../tags/tag221.xml" /><Relationship Id="rId2" Type="http://schemas.openxmlformats.org/officeDocument/2006/relationships/tags" Target="../tags/tag204.xml" /><Relationship Id="rId20" Type="http://schemas.openxmlformats.org/officeDocument/2006/relationships/tags" Target="../tags/tag222.xml" /><Relationship Id="rId21" Type="http://schemas.openxmlformats.org/officeDocument/2006/relationships/tags" Target="../tags/tag223.xml" /><Relationship Id="rId22" Type="http://schemas.openxmlformats.org/officeDocument/2006/relationships/tags" Target="../tags/tag224.xml" /><Relationship Id="rId23" Type="http://schemas.openxmlformats.org/officeDocument/2006/relationships/tags" Target="../tags/tag225.xml" /><Relationship Id="rId24" Type="http://schemas.openxmlformats.org/officeDocument/2006/relationships/tags" Target="../tags/tag226.xml" /><Relationship Id="rId25" Type="http://schemas.openxmlformats.org/officeDocument/2006/relationships/tags" Target="../tags/tag227.xml" /><Relationship Id="rId26" Type="http://schemas.openxmlformats.org/officeDocument/2006/relationships/tags" Target="../tags/tag228.xml" /><Relationship Id="rId27" Type="http://schemas.openxmlformats.org/officeDocument/2006/relationships/tags" Target="../tags/tag229.xml" /><Relationship Id="rId28" Type="http://schemas.openxmlformats.org/officeDocument/2006/relationships/tags" Target="../tags/tag230.xml" /><Relationship Id="rId29" Type="http://schemas.openxmlformats.org/officeDocument/2006/relationships/tags" Target="../tags/tag231.xml" /><Relationship Id="rId3" Type="http://schemas.openxmlformats.org/officeDocument/2006/relationships/tags" Target="../tags/tag205.xml" /><Relationship Id="rId30" Type="http://schemas.openxmlformats.org/officeDocument/2006/relationships/tags" Target="../tags/tag232.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233.xml" /><Relationship Id="rId4" Type="http://schemas.openxmlformats.org/officeDocument/2006/relationships/tags" Target="../tags/tag23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14" Type="http://schemas.openxmlformats.org/officeDocument/2006/relationships/tags" Target="../tags/tag247.xml" /><Relationship Id="rId15" Type="http://schemas.openxmlformats.org/officeDocument/2006/relationships/tags" Target="../tags/tag248.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7.xml" /><Relationship Id="rId11" Type="http://schemas.openxmlformats.org/officeDocument/2006/relationships/tags" Target="../tags/tag258.xml" /><Relationship Id="rId12" Type="http://schemas.openxmlformats.org/officeDocument/2006/relationships/tags" Target="../tags/tag259.xml" /><Relationship Id="rId13" Type="http://schemas.openxmlformats.org/officeDocument/2006/relationships/tags" Target="../tags/tag260.xml" /><Relationship Id="rId14" Type="http://schemas.openxmlformats.org/officeDocument/2006/relationships/tags" Target="../tags/tag261.xml" /><Relationship Id="rId15" Type="http://schemas.openxmlformats.org/officeDocument/2006/relationships/tags" Target="../tags/tag262.xml" /><Relationship Id="rId16" Type="http://schemas.openxmlformats.org/officeDocument/2006/relationships/tags" Target="../tags/tag263.xml" /><Relationship Id="rId17" Type="http://schemas.openxmlformats.org/officeDocument/2006/relationships/tags" Target="../tags/tag264.xml" /><Relationship Id="rId18" Type="http://schemas.openxmlformats.org/officeDocument/2006/relationships/tags" Target="../tags/tag265.xml" /><Relationship Id="rId19" Type="http://schemas.openxmlformats.org/officeDocument/2006/relationships/tags" Target="../tags/tag266.xml" /><Relationship Id="rId2" Type="http://schemas.openxmlformats.org/officeDocument/2006/relationships/tags" Target="../tags/tag249.xml" /><Relationship Id="rId3" Type="http://schemas.openxmlformats.org/officeDocument/2006/relationships/tags" Target="../tags/tag250.xml" /><Relationship Id="rId4" Type="http://schemas.openxmlformats.org/officeDocument/2006/relationships/tags" Target="../tags/tag251.xml" /><Relationship Id="rId5" Type="http://schemas.openxmlformats.org/officeDocument/2006/relationships/tags" Target="../tags/tag252.xml" /><Relationship Id="rId6" Type="http://schemas.openxmlformats.org/officeDocument/2006/relationships/tags" Target="../tags/tag253.xml" /><Relationship Id="rId7" Type="http://schemas.openxmlformats.org/officeDocument/2006/relationships/tags" Target="../tags/tag254.xml" /><Relationship Id="rId8" Type="http://schemas.openxmlformats.org/officeDocument/2006/relationships/tags" Target="../tags/tag255.xml" /><Relationship Id="rId9" Type="http://schemas.openxmlformats.org/officeDocument/2006/relationships/tags" Target="../tags/tag25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1303010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2"/>
            </p:custDataLst>
          </p:nvPr>
        </p:nvSpPr>
        <p:spPr/>
        <p:txBody>
          <a:bodyPr/>
          <a:lstStyle/>
          <a:p>
            <a:r>
              <a:rPr lang="zh-CN" altLang="en-US"/>
              <a:t>汇报人：</a:t>
            </a:r>
            <a:r>
              <a:rPr lang="en-US" altLang="zh-CN"/>
              <a:t>XXX</a:t>
            </a:r>
            <a:endParaRPr lang="zh-CN" altLang="en-US"/>
          </a:p>
        </p:txBody>
      </p:sp>
      <p:sp>
        <p:nvSpPr>
          <p:cNvPr id="1048650" name="标题 5"/>
          <p:cNvSpPr>
            <a:spLocks noGrp="1"/>
          </p:cNvSpPr>
          <p:nvPr>
            <p:ph type="title" idx="2"/>
            <p:custDataLst>
              <p:tags r:id="rId3"/>
            </p:custDataLst>
          </p:nvPr>
        </p:nvSpPr>
        <p:spPr/>
        <p:txBody>
          <a:bodyPr>
            <a:normAutofit fontScale="90000"/>
          </a:bodyPr>
          <a:lstStyle/>
          <a:p>
            <a:r>
              <a:rPr lang="zh-CN" altLang="en-US"/>
              <a:t>地方特色农品直播秀</a:t>
            </a:r>
            <a:endParaRPr lang="zh-CN" altLang="en-US"/>
          </a:p>
        </p:txBody>
      </p:sp>
      <p:sp>
        <p:nvSpPr>
          <p:cNvPr id="1048652" name="文本占位符 7"/>
          <p:cNvSpPr>
            <a:spLocks noGrp="1"/>
          </p:cNvSpPr>
          <p:nvPr>
            <p:ph type="body" idx="1"/>
            <p:custDataLst>
              <p:tags r:id="rId4"/>
            </p:custDataLst>
          </p:nvPr>
        </p:nvSpPr>
        <p:spPr/>
        <p:txBody>
          <a:bodyPr/>
          <a:lstStyle/>
          <a:p>
            <a:r>
              <a:rPr lang="zh-CN" altLang="en-US"/>
              <a:t>单击此处添加副标题内容</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8" name="标题 2"/>
          <p:cNvSpPr>
            <a:spLocks noGrp="1"/>
          </p:cNvSpPr>
          <p:nvPr>
            <p:ph type="title" idx="2"/>
            <p:custDataLst>
              <p:tags r:id="rId3"/>
            </p:custDataLst>
          </p:nvPr>
        </p:nvSpPr>
        <p:spPr/>
        <p:txBody>
          <a:bodyPr>
            <a:normAutofit fontScale="90000"/>
          </a:bodyPr>
          <a:lstStyle/>
          <a:p>
            <a:r>
              <a:rPr lang="zh-CN" altLang="en-US"/>
              <a:t>目录</a:t>
            </a:r>
            <a:endParaRPr lang="zh-CN" altLang="en-US"/>
          </a:p>
        </p:txBody>
      </p:sp>
      <p:sp>
        <p:nvSpPr>
          <p:cNvPr id="1048790" name="文本占位符 5"/>
          <p:cNvSpPr>
            <a:spLocks noGrp="1"/>
          </p:cNvSpPr>
          <p:nvPr>
            <p:ph type="body" idx="1"/>
            <p:custDataLst>
              <p:tags r:id="rId4"/>
            </p:custDataLst>
          </p:nvPr>
        </p:nvSpPr>
        <p:spPr/>
        <p:txBody>
          <a:bodyPr/>
          <a:lstStyle/>
          <a:p>
            <a:r>
              <a:rPr lang="zh-CN" altLang="en-US"/>
              <a:t>CONTENTS</a:t>
            </a:r>
            <a:endParaRPr lang="zh-CN" altLang="en-US"/>
          </a:p>
        </p:txBody>
      </p:sp>
      <p:pic>
        <p:nvPicPr>
          <p:cNvPr id="2097179" name="图片 16" descr="06"/>
          <p:cNvPicPr>
            <a:picLocks noChangeAspect="1"/>
          </p:cNvPicPr>
          <p:nvPr>
            <p:custDataLst>
              <p:tags r:id="rId6"/>
            </p:custDataLst>
          </p:nvPr>
        </p:nvPicPr>
        <p:blipFill>
          <a:blip r:embed="rId5"/>
          <a:stretch>
            <a:fillRect/>
          </a:stretch>
        </p:blipFill>
        <p:spPr>
          <a:xfrm>
            <a:off x="1525342" y="1678473"/>
            <a:ext cx="623570" cy="593090"/>
          </a:xfrm>
          <a:prstGeom prst="rect">
            <a:avLst/>
          </a:prstGeom>
        </p:spPr>
      </p:pic>
      <p:sp>
        <p:nvSpPr>
          <p:cNvPr id="1048792" name="序号"/>
          <p:cNvSpPr txBox="1"/>
          <p:nvPr>
            <p:custDataLst>
              <p:tags r:id="rId7"/>
            </p:custDataLst>
          </p:nvPr>
        </p:nvSpPr>
        <p:spPr>
          <a:xfrm>
            <a:off x="1433738" y="1595479"/>
            <a:ext cx="758580" cy="696342"/>
          </a:xfrm>
          <a:prstGeom prst="rect">
            <a:avLst/>
          </a:prstGeom>
          <a:noFill/>
        </p:spPr>
        <p:txBody>
          <a:bodyPr wrap="square" lIns="0" tIns="0" rIns="0" bIns="0" rtlCol="0" anchor="ctr">
            <a:normAutofit fontScale="9772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accent6"/>
                </a:solidFill>
                <a:latin typeface="+mj-ea"/>
                <a:ea typeface="+mj-ea"/>
                <a:cs typeface="MiSans Normal" panose="00000500000000000000" charset="-122"/>
              </a:rPr>
              <a:t>壹</a:t>
            </a:r>
            <a:endParaRPr lang="en-US" sz="4400">
              <a:solidFill>
                <a:schemeClr val="accent6"/>
              </a:solidFill>
              <a:latin typeface="+mj-ea"/>
              <a:ea typeface="+mj-ea"/>
              <a:cs typeface="MiSans Normal" panose="00000500000000000000" charset="-122"/>
            </a:endParaRPr>
          </a:p>
        </p:txBody>
      </p:sp>
      <p:sp>
        <p:nvSpPr>
          <p:cNvPr id="1048794" name="标题"/>
          <p:cNvSpPr txBox="1"/>
          <p:nvPr>
            <p:custDataLst>
              <p:tags r:id="rId8"/>
            </p:custDataLst>
          </p:nvPr>
        </p:nvSpPr>
        <p:spPr>
          <a:xfrm>
            <a:off x="1490980" y="2470150"/>
            <a:ext cx="2835910" cy="12338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900" spc="-500">
                <a:solidFill>
                  <a:schemeClr val="tx1">
                    <a:lumMod val="75000"/>
                    <a:lumOff val="25000"/>
                  </a:schemeClr>
                </a:solidFill>
                <a:latin typeface="+mj-ea"/>
                <a:ea typeface="+mj-ea"/>
                <a:cs typeface="MiSans Normal" panose="00000500000000000000" charset="-122"/>
              </a:rPr>
              <a:t>地方特色农品的介绍</a:t>
            </a:r>
            <a:endParaRPr lang="zh-CN" altLang="en-US" sz="2900" spc="-500">
              <a:solidFill>
                <a:schemeClr val="tx1">
                  <a:lumMod val="75000"/>
                  <a:lumOff val="25000"/>
                </a:schemeClr>
              </a:solidFill>
              <a:latin typeface="+mj-ea"/>
              <a:ea typeface="+mj-ea"/>
              <a:cs typeface="MiSans Normal" panose="00000500000000000000" charset="-122"/>
            </a:endParaRPr>
          </a:p>
        </p:txBody>
      </p:sp>
      <p:pic>
        <p:nvPicPr>
          <p:cNvPr id="2097181" name="图片 3" descr="06"/>
          <p:cNvPicPr>
            <a:picLocks noChangeAspect="1"/>
          </p:cNvPicPr>
          <p:nvPr>
            <p:custDataLst>
              <p:tags r:id="rId9"/>
            </p:custDataLst>
          </p:nvPr>
        </p:nvPicPr>
        <p:blipFill>
          <a:blip r:embed="rId5"/>
          <a:stretch>
            <a:fillRect/>
          </a:stretch>
        </p:blipFill>
        <p:spPr>
          <a:xfrm>
            <a:off x="5059863" y="1678473"/>
            <a:ext cx="623570" cy="593090"/>
          </a:xfrm>
          <a:prstGeom prst="rect">
            <a:avLst/>
          </a:prstGeom>
        </p:spPr>
      </p:pic>
      <p:sp>
        <p:nvSpPr>
          <p:cNvPr id="1048796" name="序号"/>
          <p:cNvSpPr txBox="1"/>
          <p:nvPr>
            <p:custDataLst>
              <p:tags r:id="rId10"/>
            </p:custDataLst>
          </p:nvPr>
        </p:nvSpPr>
        <p:spPr>
          <a:xfrm>
            <a:off x="4968259" y="1595479"/>
            <a:ext cx="758580" cy="696342"/>
          </a:xfrm>
          <a:prstGeom prst="rect">
            <a:avLst/>
          </a:prstGeom>
          <a:noFill/>
        </p:spPr>
        <p:txBody>
          <a:bodyPr wrap="square" lIns="0" tIns="0" rIns="0" bIns="0" rtlCol="0" anchor="ctr">
            <a:normAutofit fontScale="9772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accent6"/>
                </a:solidFill>
                <a:latin typeface="+mj-ea"/>
                <a:ea typeface="+mj-ea"/>
                <a:cs typeface="MiSans Normal" panose="00000500000000000000" charset="-122"/>
              </a:rPr>
              <a:t>贰</a:t>
            </a:r>
            <a:endParaRPr lang="en-US" sz="4400">
              <a:solidFill>
                <a:schemeClr val="accent6"/>
              </a:solidFill>
              <a:latin typeface="+mj-ea"/>
              <a:ea typeface="+mj-ea"/>
              <a:cs typeface="MiSans Normal" panose="00000500000000000000" charset="-122"/>
            </a:endParaRPr>
          </a:p>
        </p:txBody>
      </p:sp>
      <p:sp>
        <p:nvSpPr>
          <p:cNvPr id="1048798" name="标题"/>
          <p:cNvSpPr txBox="1"/>
          <p:nvPr>
            <p:custDataLst>
              <p:tags r:id="rId11"/>
            </p:custDataLst>
          </p:nvPr>
        </p:nvSpPr>
        <p:spPr>
          <a:xfrm>
            <a:off x="5025390" y="2470150"/>
            <a:ext cx="2835910" cy="12338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900" spc="-500">
                <a:solidFill>
                  <a:schemeClr val="tx1">
                    <a:lumMod val="75000"/>
                    <a:lumOff val="25000"/>
                  </a:schemeClr>
                </a:solidFill>
                <a:latin typeface="+mj-ea"/>
                <a:ea typeface="+mj-ea"/>
                <a:cs typeface="MiSans Normal" panose="00000500000000000000" charset="-122"/>
              </a:rPr>
              <a:t>直播秀的介绍</a:t>
            </a:r>
            <a:endParaRPr lang="zh-CN" altLang="en-US" sz="2900" spc="-500">
              <a:solidFill>
                <a:schemeClr val="tx1">
                  <a:lumMod val="75000"/>
                  <a:lumOff val="25000"/>
                </a:schemeClr>
              </a:solidFill>
              <a:latin typeface="+mj-ea"/>
              <a:ea typeface="+mj-ea"/>
              <a:cs typeface="MiSans Normal" panose="00000500000000000000" charset="-122"/>
            </a:endParaRPr>
          </a:p>
        </p:txBody>
      </p:sp>
      <p:pic>
        <p:nvPicPr>
          <p:cNvPr id="2097183" name="图片 12" descr="06"/>
          <p:cNvPicPr>
            <a:picLocks noChangeAspect="1"/>
          </p:cNvPicPr>
          <p:nvPr>
            <p:custDataLst>
              <p:tags r:id="rId12"/>
            </p:custDataLst>
          </p:nvPr>
        </p:nvPicPr>
        <p:blipFill>
          <a:blip r:embed="rId5"/>
          <a:stretch>
            <a:fillRect/>
          </a:stretch>
        </p:blipFill>
        <p:spPr>
          <a:xfrm>
            <a:off x="8594384" y="1678473"/>
            <a:ext cx="623570" cy="593090"/>
          </a:xfrm>
          <a:prstGeom prst="rect">
            <a:avLst/>
          </a:prstGeom>
        </p:spPr>
      </p:pic>
      <p:sp>
        <p:nvSpPr>
          <p:cNvPr id="1048800" name="序号"/>
          <p:cNvSpPr txBox="1"/>
          <p:nvPr>
            <p:custDataLst>
              <p:tags r:id="rId13"/>
            </p:custDataLst>
          </p:nvPr>
        </p:nvSpPr>
        <p:spPr>
          <a:xfrm>
            <a:off x="8502780" y="1595479"/>
            <a:ext cx="758580" cy="696342"/>
          </a:xfrm>
          <a:prstGeom prst="rect">
            <a:avLst/>
          </a:prstGeom>
          <a:noFill/>
        </p:spPr>
        <p:txBody>
          <a:bodyPr wrap="square" lIns="0" tIns="0" rIns="0" bIns="0" rtlCol="0" anchor="ctr">
            <a:normAutofit fontScale="9772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accent6"/>
                </a:solidFill>
                <a:latin typeface="+mj-ea"/>
                <a:ea typeface="+mj-ea"/>
                <a:cs typeface="MiSans Normal" panose="00000500000000000000" charset="-122"/>
              </a:rPr>
              <a:t>叁</a:t>
            </a:r>
            <a:endParaRPr lang="en-US" sz="4400">
              <a:solidFill>
                <a:schemeClr val="accent6"/>
              </a:solidFill>
              <a:latin typeface="+mj-ea"/>
              <a:ea typeface="+mj-ea"/>
              <a:cs typeface="MiSans Normal" panose="00000500000000000000" charset="-122"/>
            </a:endParaRPr>
          </a:p>
        </p:txBody>
      </p:sp>
      <p:sp>
        <p:nvSpPr>
          <p:cNvPr id="1048802" name="标题"/>
          <p:cNvSpPr txBox="1"/>
          <p:nvPr>
            <p:custDataLst>
              <p:tags r:id="rId14"/>
            </p:custDataLst>
          </p:nvPr>
        </p:nvSpPr>
        <p:spPr>
          <a:xfrm>
            <a:off x="8559800" y="2470150"/>
            <a:ext cx="2835910" cy="12338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900" spc="-500">
                <a:solidFill>
                  <a:schemeClr val="tx1">
                    <a:lumMod val="75000"/>
                    <a:lumOff val="25000"/>
                  </a:schemeClr>
                </a:solidFill>
                <a:latin typeface="+mj-ea"/>
                <a:ea typeface="+mj-ea"/>
                <a:cs typeface="MiSans Normal" panose="00000500000000000000" charset="-122"/>
              </a:rPr>
              <a:t>地方特色农品直播秀的策划与实施</a:t>
            </a:r>
            <a:endParaRPr lang="zh-CN" altLang="en-US" sz="2900" spc="-500">
              <a:solidFill>
                <a:schemeClr val="tx1">
                  <a:lumMod val="75000"/>
                  <a:lumOff val="25000"/>
                </a:schemeClr>
              </a:solidFill>
              <a:latin typeface="+mj-ea"/>
              <a:ea typeface="+mj-ea"/>
              <a:cs typeface="MiSans Normal" panose="00000500000000000000" charset="-122"/>
            </a:endParaRPr>
          </a:p>
        </p:txBody>
      </p:sp>
      <p:pic>
        <p:nvPicPr>
          <p:cNvPr id="2097185" name="图片 42" descr="06"/>
          <p:cNvPicPr>
            <a:picLocks noChangeAspect="1"/>
          </p:cNvPicPr>
          <p:nvPr>
            <p:custDataLst>
              <p:tags r:id="rId15"/>
            </p:custDataLst>
          </p:nvPr>
        </p:nvPicPr>
        <p:blipFill>
          <a:blip r:embed="rId5"/>
          <a:stretch>
            <a:fillRect/>
          </a:stretch>
        </p:blipFill>
        <p:spPr>
          <a:xfrm>
            <a:off x="1525342" y="4176142"/>
            <a:ext cx="623570" cy="593090"/>
          </a:xfrm>
          <a:prstGeom prst="rect">
            <a:avLst/>
          </a:prstGeom>
        </p:spPr>
      </p:pic>
      <p:sp>
        <p:nvSpPr>
          <p:cNvPr id="1048804" name="序号"/>
          <p:cNvSpPr txBox="1"/>
          <p:nvPr>
            <p:custDataLst>
              <p:tags r:id="rId16"/>
            </p:custDataLst>
          </p:nvPr>
        </p:nvSpPr>
        <p:spPr>
          <a:xfrm>
            <a:off x="1433738" y="4093148"/>
            <a:ext cx="758580" cy="696342"/>
          </a:xfrm>
          <a:prstGeom prst="rect">
            <a:avLst/>
          </a:prstGeom>
          <a:noFill/>
        </p:spPr>
        <p:txBody>
          <a:bodyPr wrap="square" lIns="0" tIns="0" rIns="0" bIns="0" rtlCol="0" anchor="ctr">
            <a:normAutofit fontScale="9772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accent6"/>
                </a:solidFill>
                <a:latin typeface="+mj-ea"/>
                <a:ea typeface="+mj-ea"/>
                <a:cs typeface="MiSans Normal" panose="00000500000000000000" charset="-122"/>
              </a:rPr>
              <a:t>肆</a:t>
            </a:r>
            <a:endParaRPr lang="en-US" sz="4400">
              <a:solidFill>
                <a:schemeClr val="accent6"/>
              </a:solidFill>
              <a:latin typeface="+mj-ea"/>
              <a:ea typeface="+mj-ea"/>
              <a:cs typeface="MiSans Normal" panose="00000500000000000000" charset="-122"/>
            </a:endParaRPr>
          </a:p>
        </p:txBody>
      </p:sp>
      <p:sp>
        <p:nvSpPr>
          <p:cNvPr id="1048806" name="标题"/>
          <p:cNvSpPr txBox="1"/>
          <p:nvPr>
            <p:custDataLst>
              <p:tags r:id="rId17"/>
            </p:custDataLst>
          </p:nvPr>
        </p:nvSpPr>
        <p:spPr>
          <a:xfrm>
            <a:off x="1490980" y="4967605"/>
            <a:ext cx="2835910" cy="12338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900" spc="-500">
                <a:solidFill>
                  <a:schemeClr val="tx1">
                    <a:lumMod val="75000"/>
                    <a:lumOff val="25000"/>
                  </a:schemeClr>
                </a:solidFill>
                <a:latin typeface="+mj-ea"/>
                <a:ea typeface="+mj-ea"/>
                <a:cs typeface="MiSans Normal" panose="00000500000000000000" charset="-122"/>
              </a:rPr>
              <a:t>地方特色农品直播秀的推广与营销</a:t>
            </a:r>
            <a:endParaRPr lang="zh-CN" altLang="en-US" sz="2900" spc="-500">
              <a:solidFill>
                <a:schemeClr val="tx1">
                  <a:lumMod val="75000"/>
                  <a:lumOff val="25000"/>
                </a:schemeClr>
              </a:solidFill>
              <a:latin typeface="+mj-ea"/>
              <a:ea typeface="+mj-ea"/>
              <a:cs typeface="MiSans Normal" panose="00000500000000000000" charset="-122"/>
            </a:endParaRPr>
          </a:p>
        </p:txBody>
      </p:sp>
      <p:pic>
        <p:nvPicPr>
          <p:cNvPr id="2097187" name="图片 47" descr="06"/>
          <p:cNvPicPr>
            <a:picLocks noChangeAspect="1"/>
          </p:cNvPicPr>
          <p:nvPr>
            <p:custDataLst>
              <p:tags r:id="rId18"/>
            </p:custDataLst>
          </p:nvPr>
        </p:nvPicPr>
        <p:blipFill>
          <a:blip r:embed="rId5"/>
          <a:stretch>
            <a:fillRect/>
          </a:stretch>
        </p:blipFill>
        <p:spPr>
          <a:xfrm>
            <a:off x="5059863" y="4176142"/>
            <a:ext cx="623570" cy="593090"/>
          </a:xfrm>
          <a:prstGeom prst="rect">
            <a:avLst/>
          </a:prstGeom>
        </p:spPr>
      </p:pic>
      <p:sp>
        <p:nvSpPr>
          <p:cNvPr id="1048808" name="序号"/>
          <p:cNvSpPr txBox="1"/>
          <p:nvPr>
            <p:custDataLst>
              <p:tags r:id="rId19"/>
            </p:custDataLst>
          </p:nvPr>
        </p:nvSpPr>
        <p:spPr>
          <a:xfrm>
            <a:off x="4968259" y="4093148"/>
            <a:ext cx="758580" cy="696342"/>
          </a:xfrm>
          <a:prstGeom prst="rect">
            <a:avLst/>
          </a:prstGeom>
          <a:noFill/>
        </p:spPr>
        <p:txBody>
          <a:bodyPr wrap="square" lIns="0" tIns="0" rIns="0" bIns="0" rtlCol="0" anchor="ctr">
            <a:normAutofit fontScale="9772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accent6"/>
                </a:solidFill>
                <a:latin typeface="+mj-ea"/>
                <a:ea typeface="+mj-ea"/>
                <a:cs typeface="MiSans Normal" panose="00000500000000000000" charset="-122"/>
              </a:rPr>
              <a:t>伍</a:t>
            </a:r>
            <a:endParaRPr lang="en-US" sz="4400">
              <a:solidFill>
                <a:schemeClr val="accent6"/>
              </a:solidFill>
              <a:latin typeface="+mj-ea"/>
              <a:ea typeface="+mj-ea"/>
              <a:cs typeface="MiSans Normal" panose="00000500000000000000" charset="-122"/>
            </a:endParaRPr>
          </a:p>
        </p:txBody>
      </p:sp>
      <p:sp>
        <p:nvSpPr>
          <p:cNvPr id="1048810" name="标题"/>
          <p:cNvSpPr txBox="1"/>
          <p:nvPr>
            <p:custDataLst>
              <p:tags r:id="rId20"/>
            </p:custDataLst>
          </p:nvPr>
        </p:nvSpPr>
        <p:spPr>
          <a:xfrm>
            <a:off x="5025390" y="4967605"/>
            <a:ext cx="2835910" cy="12338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900" spc="-500">
                <a:solidFill>
                  <a:schemeClr val="tx1">
                    <a:lumMod val="75000"/>
                    <a:lumOff val="25000"/>
                  </a:schemeClr>
                </a:solidFill>
                <a:latin typeface="+mj-ea"/>
                <a:ea typeface="+mj-ea"/>
                <a:cs typeface="MiSans Normal" panose="00000500000000000000" charset="-122"/>
              </a:rPr>
              <a:t>地方特色农品直播秀的案例分析</a:t>
            </a:r>
            <a:endParaRPr lang="zh-CN" altLang="en-US" sz="2900" spc="-500">
              <a:solidFill>
                <a:schemeClr val="tx1">
                  <a:lumMod val="75000"/>
                  <a:lumOff val="25000"/>
                </a:schemeClr>
              </a:solidFill>
              <a:latin typeface="+mj-ea"/>
              <a:ea typeface="+mj-ea"/>
              <a:cs typeface="MiSans Normal" panose="00000500000000000000" charset="-122"/>
            </a:endParaRPr>
          </a:p>
        </p:txBody>
      </p:sp>
      <p:pic>
        <p:nvPicPr>
          <p:cNvPr id="2097189" name="图片 52" descr="06"/>
          <p:cNvPicPr>
            <a:picLocks noChangeAspect="1"/>
          </p:cNvPicPr>
          <p:nvPr>
            <p:custDataLst>
              <p:tags r:id="rId21"/>
            </p:custDataLst>
          </p:nvPr>
        </p:nvPicPr>
        <p:blipFill>
          <a:blip r:embed="rId5"/>
          <a:stretch>
            <a:fillRect/>
          </a:stretch>
        </p:blipFill>
        <p:spPr>
          <a:xfrm>
            <a:off x="8594384" y="4176142"/>
            <a:ext cx="623570" cy="593090"/>
          </a:xfrm>
          <a:prstGeom prst="rect">
            <a:avLst/>
          </a:prstGeom>
        </p:spPr>
      </p:pic>
      <p:sp>
        <p:nvSpPr>
          <p:cNvPr id="1048812" name="序号"/>
          <p:cNvSpPr txBox="1"/>
          <p:nvPr>
            <p:custDataLst>
              <p:tags r:id="rId22"/>
            </p:custDataLst>
          </p:nvPr>
        </p:nvSpPr>
        <p:spPr>
          <a:xfrm>
            <a:off x="8502780" y="4093148"/>
            <a:ext cx="758580" cy="696342"/>
          </a:xfrm>
          <a:prstGeom prst="rect">
            <a:avLst/>
          </a:prstGeom>
          <a:noFill/>
        </p:spPr>
        <p:txBody>
          <a:bodyPr wrap="square" lIns="0" tIns="0" rIns="0" bIns="0" rtlCol="0" anchor="ctr">
            <a:normAutofit fontScale="9772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a:solidFill>
                  <a:schemeClr val="accent6"/>
                </a:solidFill>
                <a:latin typeface="+mj-ea"/>
                <a:ea typeface="+mj-ea"/>
                <a:cs typeface="MiSans Normal" panose="00000500000000000000" charset="-122"/>
              </a:rPr>
              <a:t>陆</a:t>
            </a:r>
            <a:endParaRPr lang="en-US" sz="4400">
              <a:solidFill>
                <a:schemeClr val="accent6"/>
              </a:solidFill>
              <a:latin typeface="+mj-ea"/>
              <a:ea typeface="+mj-ea"/>
              <a:cs typeface="MiSans Normal" panose="00000500000000000000" charset="-122"/>
            </a:endParaRPr>
          </a:p>
        </p:txBody>
      </p:sp>
      <p:sp>
        <p:nvSpPr>
          <p:cNvPr id="1048814" name="标题"/>
          <p:cNvSpPr txBox="1"/>
          <p:nvPr>
            <p:custDataLst>
              <p:tags r:id="rId23"/>
            </p:custDataLst>
          </p:nvPr>
        </p:nvSpPr>
        <p:spPr>
          <a:xfrm>
            <a:off x="8559800" y="4967605"/>
            <a:ext cx="2835910" cy="1233805"/>
          </a:xfrm>
          <a:prstGeom prst="rect">
            <a:avLst/>
          </a:prstGeom>
          <a:noFill/>
        </p:spPr>
        <p:txBody>
          <a:bodyPr wrap="square" lIns="0" tIns="0" rIns="0" bIns="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500">
                <a:solidFill>
                  <a:schemeClr val="tx1">
                    <a:lumMod val="75000"/>
                    <a:lumOff val="25000"/>
                  </a:schemeClr>
                </a:solidFill>
                <a:latin typeface="+mj-ea"/>
                <a:ea typeface="+mj-ea"/>
                <a:cs typeface="MiSans Normal" panose="00000500000000000000" charset="-122"/>
              </a:rPr>
              <a:t>地方特色农品直播秀的发展趋势与展望</a:t>
            </a:r>
            <a:endParaRPr lang="zh-CN" altLang="en-US" sz="3200" spc="-500">
              <a:solidFill>
                <a:schemeClr val="tx1">
                  <a:lumMod val="75000"/>
                  <a:lumOff val="25000"/>
                </a:schemeClr>
              </a:solidFill>
              <a:latin typeface="+mj-ea"/>
              <a:ea typeface="+mj-ea"/>
              <a:cs typeface="MiSans Normal" panose="00000500000000000000"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48" name="标题 2"/>
          <p:cNvSpPr>
            <a:spLocks noGrp="1"/>
          </p:cNvSpPr>
          <p:nvPr>
            <p:ph type="title" idx="1"/>
            <p:custDataLst>
              <p:tags r:id="rId3"/>
            </p:custDataLst>
          </p:nvPr>
        </p:nvSpPr>
        <p:spPr/>
        <p:txBody>
          <a:bodyPr>
            <a:normAutofit fontScale="95833"/>
          </a:bodyPr>
          <a:lstStyle/>
          <a:p>
            <a:r>
              <a:rPr lang="zh-CN" altLang="en-US"/>
              <a:t>地方特色农品的介绍</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78" name="标题 2"/>
          <p:cNvSpPr>
            <a:spLocks noGrp="1"/>
          </p:cNvSpPr>
          <p:nvPr>
            <p:ph type="title" idx="1"/>
          </p:nvPr>
        </p:nvSpPr>
        <p:spPr/>
        <p:txBody>
          <a:bodyPr>
            <a:normAutofit fontScale="90000"/>
          </a:bodyPr>
          <a:lstStyle/>
          <a:p>
            <a:r>
              <a:rPr lang="zh-CN" altLang="en-US"/>
              <a:t>地方特色农品的定义</a:t>
            </a:r>
            <a:endParaRPr lang="zh-CN" altLang="en-US"/>
          </a:p>
        </p:txBody>
      </p:sp>
      <p:sp>
        <p:nvSpPr>
          <p:cNvPr id="1048880"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2"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4"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6"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88"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0"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2"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4"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89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地方特色农品是指具有地域性独特品质和特色的农产品</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8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地方特色农品具有较高的品质和营养价值，深受消费者喜爱</a:t>
            </a:r>
            <a:endParaRPr sz="2000" err="1">
              <a:solidFill>
                <a:schemeClr val="tx1">
                  <a:lumMod val="75000"/>
                  <a:lumOff val="25000"/>
                </a:schemeClr>
              </a:solidFill>
              <a:latin typeface="+mn-ea"/>
              <a:ea typeface="+mn-ea"/>
              <a:cs typeface="+mn-ea"/>
              <a:sym typeface="+mn-lt"/>
            </a:endParaRPr>
          </a:p>
        </p:txBody>
      </p:sp>
      <p:sp>
        <p:nvSpPr>
          <p:cNvPr id="1048900"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2"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4"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06"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8"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0"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2"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4"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地方特色农品的保护和推广对于促进农业可持续发展和乡村经济振兴具有重要意义</a:t>
            </a:r>
            <a:endParaRPr sz="2000" err="1">
              <a:solidFill>
                <a:schemeClr val="tx1">
                  <a:lumMod val="75000"/>
                  <a:lumOff val="25000"/>
                </a:schemeClr>
              </a:solidFill>
              <a:latin typeface="+mn-ea"/>
              <a:ea typeface="+mn-ea"/>
              <a:cs typeface="+mn-ea"/>
              <a:sym typeface="+mn-lt"/>
            </a:endParaRPr>
          </a:p>
        </p:txBody>
      </p:sp>
      <p:sp>
        <p:nvSpPr>
          <p:cNvPr id="104891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地方特色农品通常与当地的气候、土壤、文化和传统生产方式密切相关</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52" name="标题 2"/>
          <p:cNvSpPr>
            <a:spLocks noGrp="1"/>
          </p:cNvSpPr>
          <p:nvPr>
            <p:ph type="title" idx="1"/>
          </p:nvPr>
        </p:nvSpPr>
        <p:spPr/>
        <p:txBody>
          <a:bodyPr>
            <a:normAutofit fontScale="90000"/>
          </a:bodyPr>
          <a:lstStyle/>
          <a:p>
            <a:r>
              <a:rPr lang="zh-CN" altLang="en-US"/>
              <a:t>地方特色农品的种类</a:t>
            </a:r>
            <a:endParaRPr lang="zh-CN" altLang="en-US"/>
          </a:p>
        </p:txBody>
      </p:sp>
      <p:sp>
        <p:nvSpPr>
          <p:cNvPr id="1048954"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56"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58"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地方特色蔬菜：如地方特有的蔬菜品种，具有独特的风味和营养价值。</a:t>
            </a:r>
            <a:endParaRPr lang="zh-CN" altLang="en-US">
              <a:solidFill>
                <a:schemeClr val="tx1">
                  <a:lumMod val="65000"/>
                  <a:lumOff val="35000"/>
                </a:schemeClr>
              </a:solidFill>
              <a:latin typeface="+中文正文" charset="0"/>
            </a:endParaRPr>
          </a:p>
        </p:txBody>
      </p:sp>
      <p:sp>
        <p:nvSpPr>
          <p:cNvPr id="1048960"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62"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64"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66"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地方特色水果：如地方特有的水果品种，口感鲜美，营养丰富。</a:t>
            </a:r>
            <a:endParaRPr lang="zh-CN" altLang="en-US">
              <a:solidFill>
                <a:schemeClr val="tx1">
                  <a:lumMod val="65000"/>
                  <a:lumOff val="35000"/>
                </a:schemeClr>
              </a:solidFill>
              <a:latin typeface="+中文正文" charset="0"/>
            </a:endParaRPr>
          </a:p>
        </p:txBody>
      </p:sp>
      <p:sp>
        <p:nvSpPr>
          <p:cNvPr id="1048968"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70"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72"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74"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地方特色粮食：如地方特有的粮食作物，如特色稻米、玉米等，口感独特，营养价值高。</a:t>
            </a:r>
            <a:endParaRPr lang="zh-CN" altLang="en-US">
              <a:solidFill>
                <a:schemeClr val="tx1">
                  <a:lumMod val="65000"/>
                  <a:lumOff val="35000"/>
                </a:schemeClr>
              </a:solidFill>
              <a:latin typeface="+中文正文" charset="0"/>
            </a:endParaRPr>
          </a:p>
        </p:txBody>
      </p:sp>
      <p:sp>
        <p:nvSpPr>
          <p:cNvPr id="1048976"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78"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80"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82"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地方特色饮品：如地方特有的饮品，如蜂蜜、果汁等，具有独特的风味和营养价值。</a:t>
            </a:r>
            <a:endParaRPr lang="zh-CN" altLang="en-US">
              <a:solidFill>
                <a:schemeClr val="tx1">
                  <a:lumMod val="65000"/>
                  <a:lumOff val="35000"/>
                </a:schemeClr>
              </a:solidFill>
              <a:latin typeface="+中文正文" charset="0"/>
            </a:endParaRPr>
          </a:p>
        </p:txBody>
      </p:sp>
      <p:sp>
        <p:nvSpPr>
          <p:cNvPr id="1048984"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18" name="标题 2"/>
          <p:cNvSpPr>
            <a:spLocks noGrp="1"/>
          </p:cNvSpPr>
          <p:nvPr>
            <p:ph type="title" idx="1"/>
          </p:nvPr>
        </p:nvSpPr>
        <p:spPr/>
        <p:txBody>
          <a:bodyPr>
            <a:normAutofit fontScale="90000"/>
          </a:bodyPr>
          <a:lstStyle/>
          <a:p>
            <a:r>
              <a:rPr lang="zh-CN" altLang="en-US"/>
              <a:t>地方特色农品的价值</a:t>
            </a:r>
            <a:endParaRPr lang="zh-CN" altLang="en-US"/>
          </a:p>
        </p:txBody>
      </p:sp>
      <p:sp>
        <p:nvSpPr>
          <p:cNvPr id="1049020"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22"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7"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24"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文化传承价值：地方特色农品承载着当地的历史和文化，是民族文化的重要组成部分。</a:t>
            </a:r>
            <a:endParaRPr lang="zh-CN" altLang="en-US">
              <a:solidFill>
                <a:schemeClr val="tx1">
                  <a:lumMod val="65000"/>
                  <a:lumOff val="35000"/>
                </a:schemeClr>
              </a:solidFill>
              <a:latin typeface="+中文正文" charset="0"/>
            </a:endParaRPr>
          </a:p>
        </p:txBody>
      </p:sp>
      <p:sp>
        <p:nvSpPr>
          <p:cNvPr id="1049026"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028"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30"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9"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32"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经济价值：地方特色农品具有独特的市场价值，能够带动当地经济的发展，增加农民收入。</a:t>
            </a:r>
            <a:endParaRPr lang="zh-CN" altLang="en-US">
              <a:solidFill>
                <a:schemeClr val="tx1">
                  <a:lumMod val="65000"/>
                  <a:lumOff val="35000"/>
                </a:schemeClr>
              </a:solidFill>
              <a:latin typeface="+中文正文" charset="0"/>
            </a:endParaRPr>
          </a:p>
        </p:txBody>
      </p:sp>
      <p:sp>
        <p:nvSpPr>
          <p:cNvPr id="1049034"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036"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38"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1"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40"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生态价值：地方特色农品往往与当地的生态环境紧密相关，其种植和生产过程注重生态保护，具有可持续发展的生态价值。</a:t>
            </a:r>
            <a:endParaRPr lang="zh-CN" altLang="en-US">
              <a:solidFill>
                <a:schemeClr val="tx1">
                  <a:lumMod val="65000"/>
                  <a:lumOff val="35000"/>
                </a:schemeClr>
              </a:solidFill>
              <a:latin typeface="+中文正文" charset="0"/>
            </a:endParaRPr>
          </a:p>
        </p:txBody>
      </p:sp>
      <p:sp>
        <p:nvSpPr>
          <p:cNvPr id="1049042"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044"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046"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3"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048"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营养价值：地方特色农品往往具有丰富的营养成分，对人体健康有益，具有很高的营养价值。</a:t>
            </a:r>
            <a:endParaRPr lang="zh-CN" altLang="en-US">
              <a:solidFill>
                <a:schemeClr val="tx1">
                  <a:lumMod val="65000"/>
                  <a:lumOff val="35000"/>
                </a:schemeClr>
              </a:solidFill>
              <a:latin typeface="+中文正文" charset="0"/>
            </a:endParaRPr>
          </a:p>
        </p:txBody>
      </p:sp>
      <p:sp>
        <p:nvSpPr>
          <p:cNvPr id="1049050"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84" name="标题 2"/>
          <p:cNvSpPr>
            <a:spLocks noGrp="1"/>
          </p:cNvSpPr>
          <p:nvPr>
            <p:ph type="title" idx="1"/>
            <p:custDataLst>
              <p:tags r:id="rId3"/>
            </p:custDataLst>
          </p:nvPr>
        </p:nvSpPr>
        <p:spPr/>
        <p:txBody>
          <a:bodyPr/>
          <a:lstStyle/>
          <a:p>
            <a:r>
              <a:rPr lang="zh-CN" altLang="en-US"/>
              <a:t>直播秀的介绍</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14" name="标题 2"/>
          <p:cNvSpPr>
            <a:spLocks noGrp="1"/>
          </p:cNvSpPr>
          <p:nvPr>
            <p:ph type="title" idx="1"/>
          </p:nvPr>
        </p:nvSpPr>
        <p:spPr/>
        <p:txBody>
          <a:bodyPr>
            <a:normAutofit fontScale="90000"/>
          </a:bodyPr>
          <a:lstStyle/>
          <a:p>
            <a:r>
              <a:rPr lang="zh-CN" altLang="en-US"/>
              <a:t>直播秀的定义</a:t>
            </a:r>
            <a:endParaRPr lang="zh-CN" altLang="en-US"/>
          </a:p>
        </p:txBody>
      </p:sp>
      <p:sp>
        <p:nvSpPr>
          <p:cNvPr id="1049116"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118"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5"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120"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直播秀是一种新型的在线直播形式，通过实时视频传输，展示地方特色农产品的生产、加工和销售过程</a:t>
            </a:r>
            <a:endParaRPr lang="zh-CN" altLang="en-US">
              <a:solidFill>
                <a:schemeClr val="tx1">
                  <a:lumMod val="65000"/>
                  <a:lumOff val="35000"/>
                </a:schemeClr>
              </a:solidFill>
              <a:latin typeface="+中文正文" charset="0"/>
            </a:endParaRPr>
          </a:p>
        </p:txBody>
      </p:sp>
      <p:sp>
        <p:nvSpPr>
          <p:cNvPr id="1049122"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124"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126"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7"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128"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直播秀能够让观众直观地了解农产品的种植、养殖、加工等环节，增强消费者对产品的信任感和购买意愿</a:t>
            </a:r>
            <a:endParaRPr lang="zh-CN" altLang="en-US">
              <a:solidFill>
                <a:schemeClr val="tx1">
                  <a:lumMod val="65000"/>
                  <a:lumOff val="35000"/>
                </a:schemeClr>
              </a:solidFill>
              <a:latin typeface="+中文正文" charset="0"/>
            </a:endParaRPr>
          </a:p>
        </p:txBody>
      </p:sp>
      <p:sp>
        <p:nvSpPr>
          <p:cNvPr id="1049130"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132"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134"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9"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136"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直播秀通过与观众的互动，能够及时收集消费者的反馈和意见，为产品的改进和升级提供参考依据</a:t>
            </a:r>
            <a:endParaRPr lang="zh-CN" altLang="en-US">
              <a:solidFill>
                <a:schemeClr val="tx1">
                  <a:lumMod val="65000"/>
                  <a:lumOff val="35000"/>
                </a:schemeClr>
              </a:solidFill>
              <a:latin typeface="+中文正文" charset="0"/>
            </a:endParaRPr>
          </a:p>
        </p:txBody>
      </p:sp>
      <p:sp>
        <p:nvSpPr>
          <p:cNvPr id="1049138"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140"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142"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51"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144"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fontScale="88889"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直播秀是一种有效的宣传和推广手段，能够提升地方特色农产品的知名度和美誉度，促进农业产业的发展和农民的增收</a:t>
            </a:r>
            <a:endParaRPr lang="zh-CN" altLang="en-US">
              <a:solidFill>
                <a:schemeClr val="tx1">
                  <a:lumMod val="65000"/>
                  <a:lumOff val="35000"/>
                </a:schemeClr>
              </a:solidFill>
              <a:latin typeface="+中文正文" charset="0"/>
            </a:endParaRPr>
          </a:p>
        </p:txBody>
      </p:sp>
      <p:sp>
        <p:nvSpPr>
          <p:cNvPr id="1049146"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80" name="标题 2"/>
          <p:cNvSpPr>
            <a:spLocks noGrp="1"/>
          </p:cNvSpPr>
          <p:nvPr>
            <p:ph type="title" idx="1"/>
          </p:nvPr>
        </p:nvSpPr>
        <p:spPr/>
        <p:txBody>
          <a:bodyPr>
            <a:normAutofit fontScale="90000"/>
          </a:bodyPr>
          <a:lstStyle/>
          <a:p>
            <a:r>
              <a:rPr lang="zh-CN" altLang="en-US"/>
              <a:t>直播秀的形式</a:t>
            </a:r>
            <a:endParaRPr lang="zh-CN" altLang="en-US"/>
          </a:p>
        </p:txBody>
      </p:sp>
      <p:sp>
        <p:nvSpPr>
          <p:cNvPr id="1049182"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4"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86"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188"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直播平台：选择知名直播平台，如抖音、快手等</a:t>
            </a:r>
            <a:endParaRPr lang="zh-CN" altLang="en-US" sz="1600" spc="150">
              <a:solidFill>
                <a:schemeClr val="tx1">
                  <a:lumMod val="65000"/>
                  <a:lumOff val="35000"/>
                </a:schemeClr>
              </a:solidFill>
              <a:latin typeface="+mn-ea"/>
            </a:endParaRPr>
          </a:p>
        </p:txBody>
      </p:sp>
      <p:sp>
        <p:nvSpPr>
          <p:cNvPr id="1049190"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192"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4"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96"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198"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直播内容：介绍地方特色农品，展示农产品种植、养殖、加工过程等</a:t>
            </a:r>
            <a:endParaRPr lang="zh-CN" altLang="en-US" sz="1600" spc="150">
              <a:solidFill>
                <a:schemeClr val="tx1">
                  <a:lumMod val="65000"/>
                  <a:lumOff val="35000"/>
                </a:schemeClr>
              </a:solidFill>
              <a:latin typeface="+mn-ea"/>
            </a:endParaRPr>
          </a:p>
        </p:txBody>
      </p:sp>
      <p:sp>
        <p:nvSpPr>
          <p:cNvPr id="1049200"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02"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4"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06"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208"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直播时间：安排固定的直播时间，如每周五晚8点</a:t>
            </a:r>
            <a:endParaRPr lang="zh-CN" altLang="en-US" sz="1600" spc="150">
              <a:solidFill>
                <a:schemeClr val="tx1">
                  <a:lumMod val="65000"/>
                  <a:lumOff val="35000"/>
                </a:schemeClr>
              </a:solidFill>
              <a:latin typeface="+mn-ea"/>
            </a:endParaRPr>
          </a:p>
        </p:txBody>
      </p:sp>
      <p:sp>
        <p:nvSpPr>
          <p:cNvPr id="1049210"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212"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4"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16"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defTabSz="913765"/>
            <a:endParaRPr lang="zh-CN" altLang="en-US" sz="2000" b="1">
              <a:solidFill>
                <a:schemeClr val="bg1"/>
              </a:solidFill>
            </a:endParaRPr>
          </a:p>
        </p:txBody>
      </p:sp>
      <p:sp>
        <p:nvSpPr>
          <p:cNvPr id="1049218"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互动环节：设置观众提问、抽奖等互动环节，提高观众参与度</a:t>
            </a:r>
            <a:endParaRPr lang="zh-CN" altLang="en-US" sz="1600" spc="150">
              <a:solidFill>
                <a:schemeClr val="tx1">
                  <a:lumMod val="65000"/>
                  <a:lumOff val="35000"/>
                </a:schemeClr>
              </a:solidFill>
              <a:latin typeface="+mn-ea"/>
            </a:endParaRPr>
          </a:p>
        </p:txBody>
      </p:sp>
      <p:sp>
        <p:nvSpPr>
          <p:cNvPr id="1049220"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54" name="标题 2"/>
          <p:cNvSpPr>
            <a:spLocks noGrp="1"/>
          </p:cNvSpPr>
          <p:nvPr>
            <p:ph type="title" idx="1"/>
          </p:nvPr>
        </p:nvSpPr>
        <p:spPr/>
        <p:txBody>
          <a:bodyPr>
            <a:normAutofit fontScale="90000"/>
          </a:bodyPr>
          <a:lstStyle/>
          <a:p>
            <a:r>
              <a:rPr lang="zh-CN" altLang="en-US"/>
              <a:t>直播秀的特点</a:t>
            </a:r>
            <a:endParaRPr lang="zh-CN" altLang="en-US"/>
          </a:p>
        </p:txBody>
      </p:sp>
      <p:sp>
        <p:nvSpPr>
          <p:cNvPr id="104925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5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8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实时互动：观众可以随时提问，参与互动，增强观众参与感</a:t>
            </a:r>
            <a:endParaRPr lang="zh-CN" altLang="en-US" sz="1200" spc="150">
              <a:solidFill>
                <a:schemeClr val="tx1">
                  <a:lumMod val="65000"/>
                  <a:lumOff val="35000"/>
                </a:schemeClr>
              </a:solidFill>
              <a:latin typeface="+mn-ea"/>
              <a:sym typeface="+mn-ea"/>
            </a:endParaRPr>
          </a:p>
        </p:txBody>
      </p:sp>
      <p:sp>
        <p:nvSpPr>
          <p:cNvPr id="104929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推广地方特色：直播秀可以推广地方特色农产品，增加其知名度和销售量</a:t>
            </a:r>
            <a:endParaRPr lang="zh-CN" altLang="en-US" sz="1200" spc="150">
              <a:solidFill>
                <a:schemeClr val="tx1">
                  <a:lumMod val="65000"/>
                  <a:lumOff val="35000"/>
                </a:schemeClr>
              </a:solidFill>
              <a:latin typeface="+mn-ea"/>
              <a:sym typeface="+mn-ea"/>
            </a:endParaRPr>
          </a:p>
        </p:txBody>
      </p:sp>
      <p:sp>
        <p:nvSpPr>
          <p:cNvPr id="104929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价格优惠：直播销售通常有更优惠的价格，吸引消费者购买</a:t>
            </a:r>
            <a:endParaRPr lang="zh-CN" altLang="en-US" sz="1200" spc="150">
              <a:solidFill>
                <a:schemeClr val="tx1">
                  <a:lumMod val="65000"/>
                  <a:lumOff val="35000"/>
                </a:schemeClr>
              </a:solidFill>
              <a:latin typeface="+mn-ea"/>
              <a:sym typeface="+mn-ea"/>
            </a:endParaRPr>
          </a:p>
        </p:txBody>
      </p:sp>
      <p:sp>
        <p:nvSpPr>
          <p:cNvPr id="104929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展示真实：直播可以展示产品的真实情况，让观众更了解产品的特点和优势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32" name="标题 2"/>
          <p:cNvSpPr>
            <a:spLocks noGrp="1"/>
          </p:cNvSpPr>
          <p:nvPr>
            <p:ph type="title" idx="1"/>
            <p:custDataLst>
              <p:tags r:id="rId3"/>
            </p:custDataLst>
          </p:nvPr>
        </p:nvSpPr>
        <p:spPr/>
        <p:txBody>
          <a:bodyPr>
            <a:normAutofit fontScale="90000"/>
          </a:bodyPr>
          <a:lstStyle/>
          <a:p>
            <a:r>
              <a:rPr lang="zh-CN" altLang="en-US"/>
              <a:t>地方特色农品直播秀的策划与实施</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62" name="标题 2"/>
          <p:cNvSpPr>
            <a:spLocks noGrp="1"/>
          </p:cNvSpPr>
          <p:nvPr>
            <p:ph type="title" idx="1"/>
          </p:nvPr>
        </p:nvSpPr>
        <p:spPr/>
        <p:txBody>
          <a:bodyPr>
            <a:normAutofit fontScale="90000"/>
          </a:bodyPr>
          <a:lstStyle/>
          <a:p>
            <a:r>
              <a:rPr lang="zh-CN" altLang="en-US"/>
              <a:t>策划思路</a:t>
            </a:r>
            <a:endParaRPr lang="zh-CN" altLang="en-US"/>
          </a:p>
        </p:txBody>
      </p:sp>
      <p:sp>
        <p:nvSpPr>
          <p:cNvPr id="104936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36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Normal"/>
                <a:ea typeface="+mn-ea"/>
                <a:cs typeface="+mn-cs"/>
              </a:defRPr>
            </a:lvl1pPr>
            <a:lvl2pPr marL="457200" algn="l" defTabSz="914400" rtl="0" eaLnBrk="1" latinLnBrk="0" hangingPunct="1">
              <a:defRPr sz="1800" kern="1200">
                <a:solidFill>
                  <a:srgbClr val="000000"/>
                </a:solidFill>
                <a:latin typeface="MiSans Normal"/>
                <a:ea typeface="+mn-ea"/>
                <a:cs typeface="+mn-cs"/>
              </a:defRPr>
            </a:lvl2pPr>
            <a:lvl3pPr marL="914400" algn="l" defTabSz="914400" rtl="0" eaLnBrk="1" latinLnBrk="0" hangingPunct="1">
              <a:defRPr sz="1800" kern="1200">
                <a:solidFill>
                  <a:srgbClr val="000000"/>
                </a:solidFill>
                <a:latin typeface="MiSans Normal"/>
                <a:ea typeface="+mn-ea"/>
                <a:cs typeface="+mn-cs"/>
              </a:defRPr>
            </a:lvl3pPr>
            <a:lvl4pPr marL="1371600" algn="l" defTabSz="914400" rtl="0" eaLnBrk="1" latinLnBrk="0" hangingPunct="1">
              <a:defRPr sz="1800" kern="1200">
                <a:solidFill>
                  <a:srgbClr val="000000"/>
                </a:solidFill>
                <a:latin typeface="MiSans Normal"/>
                <a:ea typeface="+mn-ea"/>
                <a:cs typeface="+mn-cs"/>
              </a:defRPr>
            </a:lvl4pPr>
            <a:lvl5pPr marL="1828800" algn="l" defTabSz="914400" rtl="0" eaLnBrk="1" latinLnBrk="0" hangingPunct="1">
              <a:defRPr sz="1800" kern="1200">
                <a:solidFill>
                  <a:srgbClr val="000000"/>
                </a:solidFill>
                <a:latin typeface="MiSans Normal"/>
                <a:ea typeface="+mn-ea"/>
                <a:cs typeface="+mn-cs"/>
              </a:defRPr>
            </a:lvl5pPr>
            <a:lvl6pPr marL="2286000" algn="l" defTabSz="914400" rtl="0" eaLnBrk="1" latinLnBrk="0" hangingPunct="1">
              <a:defRPr sz="1800" kern="1200">
                <a:solidFill>
                  <a:srgbClr val="000000"/>
                </a:solidFill>
                <a:latin typeface="MiSans Normal"/>
                <a:ea typeface="+mn-ea"/>
                <a:cs typeface="+mn-cs"/>
              </a:defRPr>
            </a:lvl6pPr>
            <a:lvl7pPr marL="2743200" algn="l" defTabSz="914400" rtl="0" eaLnBrk="1" latinLnBrk="0" hangingPunct="1">
              <a:defRPr sz="1800" kern="1200">
                <a:solidFill>
                  <a:srgbClr val="000000"/>
                </a:solidFill>
                <a:latin typeface="MiSans Normal"/>
                <a:ea typeface="+mn-ea"/>
                <a:cs typeface="+mn-cs"/>
              </a:defRPr>
            </a:lvl7pPr>
            <a:lvl8pPr marL="3200400" algn="l" defTabSz="914400" rtl="0" eaLnBrk="1" latinLnBrk="0" hangingPunct="1">
              <a:defRPr sz="1800" kern="1200">
                <a:solidFill>
                  <a:srgbClr val="000000"/>
                </a:solidFill>
                <a:latin typeface="MiSans Normal"/>
                <a:ea typeface="+mn-ea"/>
                <a:cs typeface="+mn-cs"/>
              </a:defRPr>
            </a:lvl8pPr>
            <a:lvl9pPr marL="3657600" algn="l" defTabSz="914400" rtl="0" eaLnBrk="1" latinLnBrk="0" hangingPunct="1">
              <a:defRPr sz="1800" kern="1200">
                <a:solidFill>
                  <a:srgbClr val="000000"/>
                </a:solidFill>
                <a:latin typeface="MiSans Normal"/>
                <a:ea typeface="+mn-ea"/>
                <a:cs typeface="+mn-cs"/>
              </a:defRPr>
            </a:lvl9pPr>
          </a:lstStyle>
          <a:p>
            <a:pPr algn="ctr"/>
            <a:endParaRPr lang="zh-CN" altLang="en-US"/>
          </a:p>
        </p:txBody>
      </p:sp>
      <p:sp>
        <p:nvSpPr>
          <p:cNvPr id="104936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确定合作机构：寻找具有影响力的电商平台或媒体机构合作，提高直播的曝光度和观看量</a:t>
            </a:r>
            <a:endParaRPr lang="zh-CN" altLang="en-US" sz="1200" spc="150">
              <a:solidFill>
                <a:srgbClr val="FFFFFF"/>
              </a:solidFill>
              <a:latin typeface="+mn-ea"/>
              <a:sym typeface="+mn-ea"/>
            </a:endParaRPr>
          </a:p>
        </p:txBody>
      </p:sp>
      <p:sp>
        <p:nvSpPr>
          <p:cNvPr id="104937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7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确定直播形式：选择适合农品展示的直播形式，如现场采摘、制作过程等</a:t>
            </a:r>
            <a:endParaRPr lang="zh-CN" altLang="en-US" sz="1200" spc="150">
              <a:solidFill>
                <a:schemeClr val="tx1">
                  <a:lumMod val="65000"/>
                  <a:lumOff val="35000"/>
                </a:schemeClr>
              </a:solidFill>
              <a:latin typeface="+mn-ea"/>
              <a:sym typeface="+mn-ea"/>
            </a:endParaRPr>
          </a:p>
        </p:txBody>
      </p:sp>
      <p:sp>
        <p:nvSpPr>
          <p:cNvPr id="104938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确定目标受众：针对目标消费者，制定相应的营销策略</a:t>
            </a:r>
            <a:endParaRPr lang="zh-CN" altLang="en-US" sz="1200" spc="150">
              <a:solidFill>
                <a:srgbClr val="FFFFFF"/>
              </a:solidFill>
              <a:latin typeface="+mn-ea"/>
              <a:sym typeface="+mn-ea"/>
            </a:endParaRPr>
          </a:p>
        </p:txBody>
      </p:sp>
      <p:sp>
        <p:nvSpPr>
          <p:cNvPr id="104938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确定主题：选取具有地方特色的农品，突出其特色和优势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24" name="标题 2"/>
          <p:cNvSpPr>
            <a:spLocks noGrp="1"/>
          </p:cNvSpPr>
          <p:nvPr>
            <p:ph type="title" idx="1"/>
          </p:nvPr>
        </p:nvSpPr>
        <p:spPr/>
        <p:txBody>
          <a:bodyPr>
            <a:normAutofit fontScale="90000"/>
          </a:bodyPr>
          <a:lstStyle/>
          <a:p>
            <a:r>
              <a:rPr lang="zh-CN" altLang="en-US"/>
              <a:t>实施步骤</a:t>
            </a:r>
            <a:endParaRPr lang="zh-CN" altLang="en-US"/>
          </a:p>
        </p:txBody>
      </p:sp>
      <p:sp>
        <p:nvSpPr>
          <p:cNvPr id="1049426" name="矩形: 圆角 2"/>
          <p:cNvSpPr/>
          <p:nvPr>
            <p:custDataLst>
              <p:tags r:id="rId2"/>
            </p:custDataLst>
          </p:nvPr>
        </p:nvSpPr>
        <p:spPr>
          <a:xfrm>
            <a:off x="608400" y="1490623"/>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428" name="Freeform 6"/>
          <p:cNvSpPr/>
          <p:nvPr>
            <p:custDataLst>
              <p:tags r:id="rId3"/>
            </p:custDataLst>
          </p:nvPr>
        </p:nvSpPr>
        <p:spPr bwMode="auto">
          <a:xfrm>
            <a:off x="608400" y="1589313"/>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430" name="正文"/>
          <p:cNvSpPr txBox="1"/>
          <p:nvPr>
            <p:custDataLst>
              <p:tags r:id="rId4"/>
            </p:custDataLst>
          </p:nvPr>
        </p:nvSpPr>
        <p:spPr>
          <a:xfrm>
            <a:off x="1651327" y="1500811"/>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确定直播主题和目的</a:t>
            </a:r>
            <a:endParaRPr lang="zh-CN" altLang="en-US" sz="1600" spc="150">
              <a:solidFill>
                <a:schemeClr val="tx1">
                  <a:lumMod val="65000"/>
                  <a:lumOff val="35000"/>
                </a:schemeClr>
              </a:solidFill>
              <a:latin typeface="+mn-ea"/>
            </a:endParaRPr>
          </a:p>
        </p:txBody>
      </p:sp>
      <p:sp>
        <p:nvSpPr>
          <p:cNvPr id="1049432" name="矩形: 圆角 61"/>
          <p:cNvSpPr/>
          <p:nvPr>
            <p:custDataLst>
              <p:tags r:id="rId5"/>
            </p:custDataLst>
          </p:nvPr>
        </p:nvSpPr>
        <p:spPr>
          <a:xfrm>
            <a:off x="6517047" y="1490623"/>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434" name="Freeform 6"/>
          <p:cNvSpPr/>
          <p:nvPr>
            <p:custDataLst>
              <p:tags r:id="rId6"/>
            </p:custDataLst>
          </p:nvPr>
        </p:nvSpPr>
        <p:spPr bwMode="auto">
          <a:xfrm>
            <a:off x="6517047" y="1589313"/>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436" name="正文"/>
          <p:cNvSpPr txBox="1"/>
          <p:nvPr>
            <p:custDataLst>
              <p:tags r:id="rId7"/>
            </p:custDataLst>
          </p:nvPr>
        </p:nvSpPr>
        <p:spPr>
          <a:xfrm>
            <a:off x="7559975" y="1500811"/>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筛选和准备地方特色农品</a:t>
            </a:r>
            <a:endParaRPr lang="zh-CN" altLang="en-US" sz="1600" spc="150">
              <a:solidFill>
                <a:schemeClr val="tx1">
                  <a:lumMod val="65000"/>
                  <a:lumOff val="35000"/>
                </a:schemeClr>
              </a:solidFill>
              <a:latin typeface="+mn-ea"/>
            </a:endParaRPr>
          </a:p>
        </p:txBody>
      </p:sp>
      <p:sp>
        <p:nvSpPr>
          <p:cNvPr id="1049438" name="矩形: 圆角 99"/>
          <p:cNvSpPr/>
          <p:nvPr>
            <p:custDataLst>
              <p:tags r:id="rId8"/>
            </p:custDataLst>
          </p:nvPr>
        </p:nvSpPr>
        <p:spPr>
          <a:xfrm>
            <a:off x="608400" y="3178535"/>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440" name="Freeform 6"/>
          <p:cNvSpPr/>
          <p:nvPr>
            <p:custDataLst>
              <p:tags r:id="rId9"/>
            </p:custDataLst>
          </p:nvPr>
        </p:nvSpPr>
        <p:spPr bwMode="auto">
          <a:xfrm>
            <a:off x="608400" y="3276588"/>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442" name="正文"/>
          <p:cNvSpPr txBox="1"/>
          <p:nvPr>
            <p:custDataLst>
              <p:tags r:id="rId10"/>
            </p:custDataLst>
          </p:nvPr>
        </p:nvSpPr>
        <p:spPr>
          <a:xfrm>
            <a:off x="1651327" y="3188723"/>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确定直播平台和合作方</a:t>
            </a:r>
            <a:endParaRPr lang="zh-CN" altLang="en-US" sz="1600" spc="150">
              <a:solidFill>
                <a:schemeClr val="tx1">
                  <a:lumMod val="65000"/>
                  <a:lumOff val="35000"/>
                </a:schemeClr>
              </a:solidFill>
              <a:latin typeface="+mn-ea"/>
            </a:endParaRPr>
          </a:p>
        </p:txBody>
      </p:sp>
      <p:sp>
        <p:nvSpPr>
          <p:cNvPr id="1049444" name="矩形: 圆角 95"/>
          <p:cNvSpPr/>
          <p:nvPr>
            <p:custDataLst>
              <p:tags r:id="rId11"/>
            </p:custDataLst>
          </p:nvPr>
        </p:nvSpPr>
        <p:spPr>
          <a:xfrm>
            <a:off x="6517047" y="3178535"/>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446" name="Freeform 6"/>
          <p:cNvSpPr/>
          <p:nvPr>
            <p:custDataLst>
              <p:tags r:id="rId12"/>
            </p:custDataLst>
          </p:nvPr>
        </p:nvSpPr>
        <p:spPr bwMode="auto">
          <a:xfrm>
            <a:off x="6517047" y="3276588"/>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448" name="正文"/>
          <p:cNvSpPr txBox="1"/>
          <p:nvPr>
            <p:custDataLst>
              <p:tags r:id="rId13"/>
            </p:custDataLst>
          </p:nvPr>
        </p:nvSpPr>
        <p:spPr>
          <a:xfrm>
            <a:off x="7559975" y="3188723"/>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制定直播计划和流程</a:t>
            </a:r>
            <a:endParaRPr lang="zh-CN" altLang="en-US" sz="1600" spc="150">
              <a:solidFill>
                <a:schemeClr val="tx1">
                  <a:lumMod val="65000"/>
                  <a:lumOff val="35000"/>
                </a:schemeClr>
              </a:solidFill>
              <a:latin typeface="+mn-ea"/>
            </a:endParaRPr>
          </a:p>
        </p:txBody>
      </p:sp>
      <p:sp>
        <p:nvSpPr>
          <p:cNvPr id="1049450" name="矩形: 圆角 110"/>
          <p:cNvSpPr/>
          <p:nvPr>
            <p:custDataLst>
              <p:tags r:id="rId14"/>
            </p:custDataLst>
          </p:nvPr>
        </p:nvSpPr>
        <p:spPr>
          <a:xfrm>
            <a:off x="608400" y="4866447"/>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452" name="Freeform 6"/>
          <p:cNvSpPr/>
          <p:nvPr>
            <p:custDataLst>
              <p:tags r:id="rId15"/>
            </p:custDataLst>
          </p:nvPr>
        </p:nvSpPr>
        <p:spPr bwMode="auto">
          <a:xfrm>
            <a:off x="608400" y="4964500"/>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454" name="正文"/>
          <p:cNvSpPr txBox="1"/>
          <p:nvPr>
            <p:custDataLst>
              <p:tags r:id="rId16"/>
            </p:custDataLst>
          </p:nvPr>
        </p:nvSpPr>
        <p:spPr>
          <a:xfrm>
            <a:off x="1651327" y="4876635"/>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实施直播活动并进行推广</a:t>
            </a:r>
            <a:endParaRPr lang="zh-CN" altLang="en-US" sz="1600" spc="150">
              <a:solidFill>
                <a:schemeClr val="tx1">
                  <a:lumMod val="65000"/>
                  <a:lumOff val="35000"/>
                </a:schemeClr>
              </a:solidFill>
              <a:latin typeface="+mn-ea"/>
            </a:endParaRPr>
          </a:p>
        </p:txBody>
      </p:sp>
      <p:sp>
        <p:nvSpPr>
          <p:cNvPr id="1049456" name="矩形: 圆角 106"/>
          <p:cNvSpPr/>
          <p:nvPr>
            <p:custDataLst>
              <p:tags r:id="rId17"/>
            </p:custDataLst>
          </p:nvPr>
        </p:nvSpPr>
        <p:spPr>
          <a:xfrm>
            <a:off x="6517047" y="4866447"/>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458" name="Freeform 6"/>
          <p:cNvSpPr/>
          <p:nvPr>
            <p:custDataLst>
              <p:tags r:id="rId18"/>
            </p:custDataLst>
          </p:nvPr>
        </p:nvSpPr>
        <p:spPr bwMode="auto">
          <a:xfrm>
            <a:off x="6517047" y="4964500"/>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460" name="正文"/>
          <p:cNvSpPr txBox="1"/>
          <p:nvPr>
            <p:custDataLst>
              <p:tags r:id="rId19"/>
            </p:custDataLst>
          </p:nvPr>
        </p:nvSpPr>
        <p:spPr>
          <a:xfrm>
            <a:off x="7559975" y="4876635"/>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直播效果评估和总结</a:t>
            </a:r>
            <a:endParaRPr lang="zh-CN" altLang="en-US" sz="1600" spc="150">
              <a:solidFill>
                <a:schemeClr val="tx1">
                  <a:lumMod val="65000"/>
                  <a:lumOff val="35000"/>
                </a:schemeClr>
              </a:solidFill>
              <a:latin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https://d.book118.com/245130301003011044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06"/>
  <p:tag name="KSO_WM_TEMPLATE_MASTER_TYPE" val="0"/>
  <p:tag name="KSO_WM_TEMPLATE_SUBCATEGORY" val="29"/>
  <p:tag name="KSO_WM_TEMPLATE_THUMBS_INDEX" val="1、11"/>
</p:tagLst>
</file>

<file path=ppt/tags/tag74.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CONTENT_GROUP_TYPE" val="contentchip"/>
  <p:tag name="KSO_WM_UNIT_DIAGRAM_ISNUMVISUAL" val="0"/>
  <p:tag name="KSO_WM_UNIT_DIAGRAM_ISREFERUNIT" val="0"/>
  <p:tag name="KSO_WM_UNIT_HIGHLIGHT" val="0"/>
  <p:tag name="KSO_WM_UNIT_ID" val="custom2023030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CONTENT_GROUP_TYPE" val="contentchip"/>
  <p:tag name="KSO_WM_UNIT_DIAGRAM_ISNUMVISUAL" val="0"/>
  <p:tag name="KSO_WM_UNIT_DIAGRAM_ISREFERUNIT" val="0"/>
  <p:tag name="KSO_WM_UNIT_HIGHLIGHT" val="0"/>
  <p:tag name="KSO_WM_UNIT_ID" val="custom20230306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CONTENT_GROUP_TYPE" val="titlestyle"/>
  <p:tag name="KSO_WM_UNIT_DIAGRAM_ISNUMVISUAL" val="0"/>
  <p:tag name="KSO_WM_UNIT_DIAGRAM_ISREFERUNIT" val="0"/>
  <p:tag name="KSO_WM_UNIT_HIGHLIGHT" val="0"/>
  <p:tag name="KSO_WM_UNIT_ID" val="custom20230306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YPE" val="b"/>
  <p:tag name="KSO_WM_UNIT_VALUE" val="17"/>
</p:tagLst>
</file>

<file path=ppt/tags/tag78.xml><?xml version="1.0" encoding="utf-8"?>
<p:tagLst xmlns:p="http://schemas.openxmlformats.org/presentationml/2006/main">
  <p:tag name="KSO_WM_BEAUTIFY_FLAG" val="#wm#"/>
  <p:tag name="KSO_WM_SLIDE_CONTENT_AREA" val="{&quot;left&quot;:&quot;40.5&quot;,&quot;top&quot;:&quot;36.55&quot;,&quot;width&quot;:&quot;288.75&quot;,&quot;height&quot;:&quot;475.2&quot;}"/>
  <p:tag name="KSO_WM_SLIDE_ID" val="custom2023030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06"/>
  <p:tag name="KSO_WM_TEMPLATE_MASTER_TYPE" val="0"/>
  <p:tag name="KSO_WM_TEMPLATE_SUBCATEGORY" val="29"/>
  <p:tag name="KSO_WM_TEMPLATE_THUMBS_INDEX" val="1、11"/>
</p:tagLst>
</file>

<file path=ppt/tags/tag7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8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1_2"/>
  <p:tag name="KSO_WM_UNIT_INDEX" val="1_1_2"/>
  <p:tag name="KSO_WM_UNIT_LAYERLEVEL" val="1_1_1"/>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1_1"/>
  <p:tag name="KSO_WM_UNIT_INDEX" val="1_1_1"/>
  <p:tag name="KSO_WM_UNIT_LAYERLEVEL" val="1_1_1"/>
  <p:tag name="KSO_WM_UNIT_PRESET_TEXT" val="壹"/>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2_2"/>
  <p:tag name="KSO_WM_UNIT_INDEX" val="1_2_2"/>
  <p:tag name="KSO_WM_UNIT_LAYERLEVEL" val="1_1_1"/>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2_1"/>
  <p:tag name="KSO_WM_UNIT_INDEX" val="1_2_1"/>
  <p:tag name="KSO_WM_UNIT_LAYERLEVEL" val="1_1_1"/>
  <p:tag name="KSO_WM_UNIT_PRESET_TEXT" val="贰"/>
  <p:tag name="KSO_WM_UNIT_SUBTYPE" val="d"/>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3_2"/>
  <p:tag name="KSO_WM_UNIT_INDEX" val="1_3_2"/>
  <p:tag name="KSO_WM_UNIT_LAYERLEVEL" val="1_1_1"/>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3_1"/>
  <p:tag name="KSO_WM_UNIT_INDEX" val="1_3_1"/>
  <p:tag name="KSO_WM_UNIT_LAYERLEVEL" val="1_1_1"/>
  <p:tag name="KSO_WM_UNIT_PRESET_TEXT" val="叁"/>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4_2"/>
  <p:tag name="KSO_WM_UNIT_INDEX" val="1_4_2"/>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4_1"/>
  <p:tag name="KSO_WM_UNIT_INDEX" val="1_4_1"/>
  <p:tag name="KSO_WM_UNIT_LAYERLEVEL" val="1_1_1"/>
  <p:tag name="KSO_WM_UNIT_PRESET_TEXT" val="肆"/>
  <p:tag name="KSO_WM_UNIT_SUBTYPE" val="d"/>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5_2"/>
  <p:tag name="KSO_WM_UNIT_INDEX" val="1_5_2"/>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5_1"/>
  <p:tag name="KSO_WM_UNIT_INDEX" val="1_5_1"/>
  <p:tag name="KSO_WM_UNIT_LAYERLEVEL" val="1_1_1"/>
  <p:tag name="KSO_WM_UNIT_PRESET_TEXT" val="伍"/>
  <p:tag name="KSO_WM_UNIT_SUBTYPE" val="d"/>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6_2"/>
  <p:tag name="KSO_WM_UNIT_INDEX" val="1_6_2"/>
  <p:tag name="KSO_WM_UNIT_LAYERLEVEL" val="1_1_1"/>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i*1_6_1"/>
  <p:tag name="KSO_WM_UNIT_INDEX" val="1_6_1"/>
  <p:tag name="KSO_WM_UNIT_LAYERLEVEL" val="1_1_1"/>
  <p:tag name="KSO_WM_UNIT_PRESET_TEXT" val="陆"/>
  <p:tag name="KSO_WM_UNIT_SUBTYPE" val="d"/>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384.7124409448819,&quot;width&quot;:828.9034645669292}"/>
  <p:tag name="KSO_WM_TAG_VERSION" val="1.0"/>
  <p:tag name="KSO_WM_TEMPLATE_CATEGORY" val="custom"/>
  <p:tag name="KSO_WM_TEMPLATE_INDEX" val="20230306"/>
  <p:tag name="KSO_WM_UNIT_COMPATIBLE" val="0"/>
  <p:tag name="KSO_WM_UNIT_DIAGRAM_ISNUMVISUAL" val="0"/>
  <p:tag name="KSO_WM_UNIT_DIAGRAM_ISREFERUNIT" val="0"/>
  <p:tag name="KSO_WM_UNIT_HIGHLIGHT" val="0"/>
  <p:tag name="KSO_WM_UNIT_ID" val="custom20230306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99.xml><?xml version="1.0" encoding="utf-8"?>
<p:tagLst xmlns:p="http://schemas.openxmlformats.org/presentationml/2006/main">
  <p:tag name="KSO_WM_BEAUTIFY_FLAG" val="#wm#"/>
  <p:tag name="KSO_WM_DIAGRAM_GROUP_CODE" val="l1-1"/>
  <p:tag name="KSO_WM_SLIDE_DIAGTYPE" val="l"/>
  <p:tag name="KSO_WM_SLIDE_ID" val="custom20230306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06"/>
  <p:tag name="KSO_WM_TEMPLATE_MASTER_TYPE" val="0"/>
  <p:tag name="KSO_WM_TEMPLATE_SUBCATEGORY" val="29"/>
  <p:tag name="KSO_WM_TEMPLATE_THUMBS_INDEX" val="1、4、7、12、13、14、15、16、17、18、20、24、25、28、33、36、40、43、44"/>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CONTENT_GROUP_TYPE" val="contentchip"/>
  <p:tag name="KSO_WM_UNIT_DIAGRAM_ISNUMVISUAL" val="0"/>
  <p:tag name="KSO_WM_UNIT_DIAGRAM_ISREFERUNIT" val="0"/>
  <p:tag name="KSO_WM_UNIT_HIGHLIGHT" val="0"/>
  <p:tag name="KSO_WM_UNIT_ID" val="custom20230306_9*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1.xml><?xml version="1.0" encoding="utf-8"?>
<p:tagLst xmlns:p="http://schemas.openxmlformats.org/presentationml/2006/main">
  <p:tag name="KSO_WM_BEAUTIFY_FLAG" val="#wm#"/>
  <p:tag name="KSO_WM_SLIDE_CONTENT_AREA" val="{&quot;left&quot;:&quot;213.65&quot;,&quot;top&quot;:&quot;36.55&quot;,&quot;width&quot;:&quot;322.1&quot;,&quot;height&quot;:&quot;475.2&quot;}"/>
  <p:tag name="KSO_WM_SLIDE_ID" val="custom20230306_9"/>
  <p:tag name="KSO_WM_SLIDE_INDEX" val="9"/>
  <p:tag name="KSO_WM_SLIDE_ITEM_CNT" val="0"/>
  <p:tag name="KSO_WM_SLIDE_LAYOUT" val="a"/>
  <p:tag name="KSO_WM_SLIDE_LAYOUT_CNT" val="1"/>
  <p:tag name="KSO_WM_SLIDE_SUBTYPE" val="pureTxt"/>
  <p:tag name="KSO_WM_SLIDE_TYPE" val="sectionTitle"/>
  <p:tag name="KSO_WM_TAG_VERSION" val="1.0"/>
  <p:tag name="KSO_WM_TEMPLATE_CATEGORY" val="custom"/>
  <p:tag name="KSO_WM_TEMPLATE_COLOR_TYPE" val="0"/>
  <p:tag name="KSO_WM_TEMPLATE_INDEX" val="20230306"/>
  <p:tag name="KSO_WM_TEMPLATE_MASTER_TYPE" val="0"/>
  <p:tag name="KSO_WM_TEMPLATE_SUBCATEGORY" val="29"/>
  <p:tag name="KSO_WM_TEMPLATE_THUMBS_INDEX" val="1、4、7、12、13、14、15、16、17、18、20、24、25、28、33、36、40、43、44"/>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CONTENT_GROUP_TYPE" val="contentchip"/>
  <p:tag name="KSO_WM_UNIT_DIAGRAM_ISNUMVISUAL" val="0"/>
  <p:tag name="KSO_WM_UNIT_DIAGRAM_ISREFERUNIT" val="0"/>
  <p:tag name="KSO_WM_UNIT_HIGHLIGHT" val="0"/>
  <p:tag name="KSO_WM_UNIT_ID" val="custom20230306_9*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63.xml><?xml version="1.0" encoding="utf-8"?>
<p:tagLst xmlns:p="http://schemas.openxmlformats.org/presentationml/2006/main">
  <p:tag name="KSO_WM_BEAUTIFY_FLAG" val="#wm#"/>
  <p:tag name="KSO_WM_SLIDE_CONTENT_AREA" val="{&quot;left&quot;:&quot;213.65&quot;,&quot;top&quot;:&quot;36.55&quot;,&quot;width&quot;:&quot;322.1&quot;,&quot;height&quot;:&quot;475.2&quot;}"/>
  <p:tag name="KSO_WM_SLIDE_ID" val="custom20230306_9"/>
  <p:tag name="KSO_WM_SLIDE_INDEX" val="9"/>
  <p:tag name="KSO_WM_SLIDE_ITEM_CNT" val="0"/>
  <p:tag name="KSO_WM_SLIDE_LAYOUT" val="a"/>
  <p:tag name="KSO_WM_SLIDE_LAYOUT_CNT" val="1"/>
  <p:tag name="KSO_WM_SLIDE_SUBTYPE" val="pureTxt"/>
  <p:tag name="KSO_WM_SLIDE_TYPE" val="sectionTitle"/>
  <p:tag name="KSO_WM_TAG_VERSION" val="1.0"/>
  <p:tag name="KSO_WM_TEMPLATE_CATEGORY" val="custom"/>
  <p:tag name="KSO_WM_TEMPLATE_COLOR_TYPE" val="0"/>
  <p:tag name="KSO_WM_TEMPLATE_INDEX" val="20230306"/>
  <p:tag name="KSO_WM_TEMPLATE_MASTER_TYPE" val="0"/>
  <p:tag name="KSO_WM_TEMPLATE_SUBCATEGORY" val="29"/>
  <p:tag name="KSO_WM_TEMPLATE_THUMBS_INDEX" val="1、4、7、12、13、14、15、16、17、18、20、24、25、28、33、36、40、43、44"/>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84.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8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4.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99.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0306"/>
  <p:tag name="KSO_WM_UNIT_COMPATIBLE" val="0"/>
  <p:tag name="KSO_WM_UNIT_CONTENT_GROUP_TYPE" val="contentchip"/>
  <p:tag name="KSO_WM_UNIT_DIAGRAM_ISNUMVISUAL" val="0"/>
  <p:tag name="KSO_WM_UNIT_DIAGRAM_ISREFERUNIT" val="0"/>
  <p:tag name="KSO_WM_UNIT_HIGHLIGHT" val="0"/>
  <p:tag name="KSO_WM_UNIT_ID" val="custom20230306_9*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234.xml><?xml version="1.0" encoding="utf-8"?>
<p:tagLst xmlns:p="http://schemas.openxmlformats.org/presentationml/2006/main">
  <p:tag name="KSO_WM_BEAUTIFY_FLAG" val="#wm#"/>
  <p:tag name="KSO_WM_SLIDE_CONTENT_AREA" val="{&quot;left&quot;:&quot;213.65&quot;,&quot;top&quot;:&quot;36.55&quot;,&quot;width&quot;:&quot;322.1&quot;,&quot;height&quot;:&quot;475.2&quot;}"/>
  <p:tag name="KSO_WM_SLIDE_ID" val="custom20230306_9"/>
  <p:tag name="KSO_WM_SLIDE_INDEX" val="9"/>
  <p:tag name="KSO_WM_SLIDE_ITEM_CNT" val="0"/>
  <p:tag name="KSO_WM_SLIDE_LAYOUT" val="a"/>
  <p:tag name="KSO_WM_SLIDE_LAYOUT_CNT" val="1"/>
  <p:tag name="KSO_WM_SLIDE_SUBTYPE" val="pureTxt"/>
  <p:tag name="KSO_WM_SLIDE_TYPE" val="sectionTitle"/>
  <p:tag name="KSO_WM_TAG_VERSION" val="1.0"/>
  <p:tag name="KSO_WM_TEMPLATE_CATEGORY" val="custom"/>
  <p:tag name="KSO_WM_TEMPLATE_COLOR_TYPE" val="0"/>
  <p:tag name="KSO_WM_TEMPLATE_INDEX" val="20230306"/>
  <p:tag name="KSO_WM_TEMPLATE_MASTER_TYPE" val="0"/>
  <p:tag name="KSO_WM_TEMPLATE_SUBCATEGORY" val="29"/>
  <p:tag name="KSO_WM_TEMPLATE_THUMBS_INDEX" val="1、4、7、12、13、14、15、16、17、18、20、24、25、28、33、36、40、43、44"/>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3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4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4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4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49.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1_1"/>
  <p:tag name="KSO_WM_UNIT_INDEX" val="1_1_1"/>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1_1"/>
  <p:tag name="KSO_WM_UNIT_INDEX" val="1_1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2_1"/>
  <p:tag name="KSO_WM_UNIT_INDEX" val="1_2_1"/>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2_1"/>
  <p:tag name="KSO_WM_UNIT_INDEX" val="1_2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55.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3_1"/>
  <p:tag name="KSO_WM_UNIT_INDEX" val="1_3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3_1"/>
  <p:tag name="KSO_WM_UNIT_INDEX" val="1_3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58.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4_1"/>
  <p:tag name="KSO_WM_UNIT_INDEX" val="1_4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4_1"/>
  <p:tag name="KSO_WM_UNIT_INDEX" val="1_4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61.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5_1"/>
  <p:tag name="KSO_WM_UNIT_INDEX" val="1_5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5_1"/>
  <p:tag name="KSO_WM_UNIT_INDEX" val="1_5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6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i*1_6_1"/>
  <p:tag name="KSO_WM_UNIT_INDEX" val="1_6_1"/>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5*l_h_a*1_6_1"/>
  <p:tag name="KSO_WM_UNIT_INDEX" val="1_6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5*l_h_f*1_6_1"/>
  <p:tag name="KSO_WM_UNIT_INDEX" val="1_6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26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6">
      <a:dk1>
        <a:sysClr val="windowText" lastClr="000000"/>
      </a:dk1>
      <a:lt1>
        <a:sysClr val="window" lastClr="FFFFFF"/>
      </a:lt1>
      <a:dk2>
        <a:srgbClr val="333333"/>
      </a:dk2>
      <a:lt2>
        <a:srgbClr val="E5E8E6"/>
      </a:lt2>
      <a:accent1>
        <a:srgbClr val="7D9085"/>
      </a:accent1>
      <a:accent2>
        <a:srgbClr val="8B8D85"/>
      </a:accent2>
      <a:accent3>
        <a:srgbClr val="998B84"/>
      </a:accent3>
      <a:accent4>
        <a:srgbClr val="A78884"/>
      </a:accent4>
      <a:accent5>
        <a:srgbClr val="B58683"/>
      </a:accent5>
      <a:accent6>
        <a:srgbClr val="C38383"/>
      </a:accent6>
      <a:hlink>
        <a:srgbClr val="658BD5"/>
      </a:hlink>
      <a:folHlink>
        <a:srgbClr val="A16AA5"/>
      </a:folHlink>
    </a:clrScheme>
    <a:fontScheme name="自定义 85">
      <a:majorFont>
        <a:latin typeface="汉仪古隶简"/>
        <a:ea typeface="汉仪古隶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4</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汉仪古隶简</vt:lpstr>
      <vt:lpstr>MiSans Normal</vt:lpstr>
      <vt:lpstr>MiSans</vt:lpstr>
      <vt:lpstr>Wingdings</vt:lpstr>
      <vt:lpstr>演示秋鸿楷</vt:lpstr>
      <vt:lpstr>Calibri Light</vt:lpstr>
      <vt:lpstr>宋体</vt:lpstr>
      <vt:lpstr>+中文正文</vt:lpstr>
      <vt:lpstr>微软雅黑</vt:lpstr>
      <vt:lpstr>Office Theme</vt:lpstr>
      <vt:lpstr>地方特色农品直播秀</vt:lpstr>
      <vt:lpstr>目录</vt:lpstr>
      <vt:lpstr>地方特色农品的介绍</vt:lpstr>
      <vt:lpstr>地方特色农品的定义</vt:lpstr>
      <vt:lpstr>地方特色农品的种类</vt:lpstr>
      <vt:lpstr>地方特色农品的价值</vt:lpstr>
      <vt:lpstr>直播秀的介绍</vt:lpstr>
      <vt:lpstr>直播秀的定义</vt:lpstr>
      <vt:lpstr>直播秀的形式</vt:lpstr>
      <vt:lpstr>直播秀的特点</vt:lpstr>
      <vt:lpstr>地方特色农品直播秀的策划与实施</vt:lpstr>
      <vt:lpstr>策划思路</vt:lpstr>
      <vt:lpstr>实施步骤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2024-09-06T03:37:32.031</cp:lastPrinted>
  <dcterms:created xsi:type="dcterms:W3CDTF">2024-09-05T19:37:32Z</dcterms:created>
  <dcterms:modified xsi:type="dcterms:W3CDTF">2024-09-05T19:37:37Z</dcterms:modified>
</cp:coreProperties>
</file>