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C15C4B-0F9B-4A39-82BD-C40E11EA9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8D0F22-0E7A-43D9-BD51-DB1509C55E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1D8D5F-E5F9-42A0-9CDD-839B429D3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4D243F-EA10-4C01-8AF9-706C4A2039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CFCB7F-B868-4435-AEDD-D6BC7CF109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55A36F-DF37-4A57-997F-5AE1A41E7A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68D1A6-DD1E-4AE3-BC89-B4CC0BDE4B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D18D23-9622-4E19-BBDD-887212A5C2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B3863A-48A6-4F3A-8C55-4184AF316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AF5FDD-4BBF-4197-BE5A-9088857FA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54FEF0-BAA1-4745-B838-0DC6BD04B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13032312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医学文本分类与情感分析研究综述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医学文本分类技术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医学文本情感分析技术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医学文本分类与情感分析融合研究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医学文本分类与情感分析的应用场景与挑战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489" b="22489"/>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医学文本分类与情感分析是自然语言处理领域的重要分支，对于医学信息的挖掘、医学知识的发现以及医学决策的支持具有重要意义。</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随着医疗信息化的发展，海量的医学文本数据不断积累，如何有效地管理和利用这些数据，提取有价值的信息，是医学领域亟待解决的问题。</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医学文本分类与情感分析技术可以帮助医疗工作者快速准确地获取所需信息，提高医疗服务的效率和质量，同时也有助于推动医学研究和教育的发展。</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国内研究现状</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国外研究现状</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近年来，国内在医学文本分类与情感分析方面取得了显著进展，相关研究涉及医学文献分类、医学问答系统、医学情感分析等。在算法方面，深度学习、自然语言处理等技术得到了广泛应用。</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外在医学文本分类与情感分析领域的研究起步较早，发展相对成熟。相关研究涉及医学文献挖掘、生物医学信息提取、医学情感分析等方面。在算法方面，除了传统的机器学习方法外，深度学习、迁移学习等先进技术也得到了广泛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医学文本分类技术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基于规则的方法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通过构建医学领域词典，将文本与词典中的词汇进行匹配，从而实现文本的分类。</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利用正则表达式描述医学文本的特定模式，对文本进行匹配和分类。</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基于医学领域知识和规则，对文本进行推理和分类。</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词典匹配</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正则表达式</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规则推理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特征提取</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分类算法</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模型评估</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基于机器学习的方法</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采用常见的分类算法，如朴素贝叶斯、支持向量机、决策树等，对医学文本进行分类。</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通过准确率、召回率、F1值等指标评估分类器的性能。</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从医学文本中提取出有意义的特征，如词频、TF-IDF等，用于训练分类器。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词嵌入技术</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卷积神经网络（CNN）</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循环神经网络（RNN）</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注意力机制</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深度学习在医学文本分类中的应用</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利用词嵌入技术将医学文本转换为向量表示，作为深度学习模型的输入。</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通过卷积层、池化层等操作提取文本特征，实现医学文本的分类。</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利用RNN对医学文本进行建模，捕捉文本中的时序依赖关系，提高分类准确性。</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引入注意力机制对医学文本中的关键信息进行加权处理，进一步提高分类性能。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医学文本情感分析技术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情感词典构建及应用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情感词典构建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通过收集医学领域的专业词汇、情感词汇等，构建适用于医学文本的情感词典，为情感分析提供基础数据支持。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情感词典应用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利用情感词典对医学文本进行情感打分和分类，识别文本中的情感倾向和情感表达。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通过文本预处理和特征工程，提取医学文本中的关键词、短语、句式等特征，用于训练情感分类器。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采用机器学习算法（如支持向量机、朴素贝叶斯、决策树等）训练情感分类器，实现对医学文本的情感分类。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基于机器学习的情感分析方法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分类器训练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特征提取</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https://d.book118.com/245130323121011103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2024-09-12T16:11:45.277</cp:lastPrinted>
  <dcterms:created xsi:type="dcterms:W3CDTF">2024-09-12T08:11:45Z</dcterms:created>
  <dcterms:modified xsi:type="dcterms:W3CDTF">2024-09-12T08:11:47Z</dcterms:modified>
</cp:coreProperties>
</file>