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6919-F9A1-4977-8D1A-E90AEB13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B78EB-BF82-4E18-B503-C1379DE8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9C72C-1628-49F8-B1BD-D38903BC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0A813-C48B-410F-A5D6-00032A82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CEB7D-E806-4D76-9419-4D3C1935B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AA119-BAB4-4A71-B549-7A258484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435FA-5050-4AA8-83D8-B7CF1A31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866E9-4E18-4813-AA96-70138847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E7A3E-8F0E-4FEB-AF7F-5CAD8129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250B-F9A5-4550-911D-1F186A41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4AECF-967D-4EC8-9BA9-023EEC22E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10012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肉羊全产业链项目经营分析报告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产业链构建与资源整合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养殖环节经营分析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加工环节经营分析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销售环节经营分析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随着消费者对羊肉需求的增加，肉羊养殖规模不断扩大，产业链日趋完善。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养殖技术不断提升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先进的养殖技术和管理模式的应用，提高了肉羊的养殖效率和产品品质。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羊肉消费市场广阔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羊肉作为一种高蛋白、低脂肪的优质肉类，受到越来越多消费者的青睐，市场需求持续增长。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肉羊产业现状及发展趋势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随着消费者对高品质羊肉的需求增加，项目致力于提供优质的肉羊产品，满足市场需求。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通过引进先进的养殖技术和管理模式，项目将推动肉羊产业的转型升级，提高产业整体竞争力。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项目将带动相关产业的发展，促进当地经济的繁荣和可持续发展。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项目将严格遵守食品安全法规，确保产品质量和安全，赢得消费者信任。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项目将实现良好的经济效益，同时带动当地就业和农民增收，实现社会效益和经济效益的双赢。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品牌建设与市场拓展目标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通过加强品牌建设和市场拓展，项目将提高产品的知名度和美誉度，扩大市场份额。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养殖规模与产量目标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项目计划在未来几年内实现养殖规模的稳步扩张，提高肉羊产量，满足市场需求。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项目经营目标与预期成果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产业链构建与资源整合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以肉羊养殖为基础，向后延伸至饲料生产、屠宰加工、冷链物流等关键环节，构建完整的产业链条。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确立产业链核心环节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针对肉羊养殖中存在的品种改良、疫病防控等薄弱环节，加大投入和研发力度，提升产业链整体竞争力。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强化产业链薄弱环节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通过政策引导、市场机制等手段，促进产业链上下游企业之间的紧密合作，实现资源共享和优势互补。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推动产业链协同发展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肉羊全产业链构建思路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屠宰加工环节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引进先进屠宰加工设备和技术，提高加工效率和产品品质；加强肉品质量安全监管，保障消费者健康。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冷链物流环节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完善冷链物流网络布局，提高物流效率；加强冷链物流设施建设，确保肉品在运输过程中的新鲜度和安全性。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饲料生产环节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优化饲料配方，降低饲料成本；加强饲料质量安全管理，确保饲料品质稳定可靠。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关键环节资源整合策略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合作伙伴选择与协同机制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定期召开产业链协同会议，及时了解合作伙伴的需求和问题，共同协商解决方案，确保产业链的顺畅运行。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在饲料生产、屠宰加工、冷链物流等环节选择具有专业优势、市场信誉良好的企业作为合作伙伴，共同打造高品质的肉羊全产业链。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选择优质合作伙伴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与合作伙伴建立长期稳定的合作关系，制定明确的合作目标和计划，共同推动产业链协同发展。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建立协同机制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养殖环节经营分析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家庭农场养殖模式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以家庭为单位，规模较小，管理灵活，投资少，适合初学者和资金有限的农户。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规模化养殖模式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集中化、专业化管理，有利于提高生产效率和降低成本，但需要较大的投资和专业的技术团队。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合作社养殖模式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农户联合经营，共享资源和技术，提高整体竞争力，但需要建立良好的合作机制和利益分配机制。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养殖模式选择及优势比较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选用优质、价格适中的原料，如玉米、豆粕、麦麸等，保证饲料的营养价值和成本效益。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饲料原料选择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根据肉羊不同生长阶段的营养需求，设计合理的饲料配方，提高饲料转化率和肉羊生长速度。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饲料配方设计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采用先进的饲料加工技术和储存方法，减少饲料浪费和变质损失，降低养殖成本。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饲料加工与储存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饲料配方优化与成本控制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建立健全的防疫制度，定期接种疫苗，加强饲养管理，提高肉羊的抗病能力。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疫病预防措施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建立疫病快速诊断机制，及时发现并治疗患病肉羊，防止疫情扩散。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疫病诊断与治疗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定期对养殖场的疫病防控工作进行评估，总结经验教训，不断完善防控体系。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疫病防控效果评估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疫病防控体系建设及效果评估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加工环节经营分析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https://d.book118.com/245131001223011104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2024-09-14T11:43:16.809</cp:lastPrinted>
  <dcterms:created xsi:type="dcterms:W3CDTF">2024-09-14T03:43:16Z</dcterms:created>
  <dcterms:modified xsi:type="dcterms:W3CDTF">2024-09-14T03:43:18Z</dcterms:modified>
</cp:coreProperties>
</file>