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0F723-9689-4886-A264-3D37E4469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B413D7-21B7-4741-91C7-E319425BB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0DC66D-C3BE-4DF5-AB75-C450ACEE6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B56B8D-388A-47AB-931E-8E5B27F3C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5E2BD1-521A-45F8-A93F-292F68E2A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F859BE-C33D-440B-901A-6F7A2105B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ABD35D-4D00-463A-B650-4AFEF22ED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2DCFC6-C4F2-473E-A65C-A695FF907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58FE6E-FC2B-41C6-8CEB-7286E7F3F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D5FD26-31B7-4FF3-AF89-1C603DA2F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D582F-FFA5-463A-8EE4-DA327F0F3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13101034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吞咽患者查房PPT\n## 1.吞咽患者的基本概念与概述\n### 1.1吞咽障碍的定义与分类\n### 1.2吞咽患者的人群分布和特点\n### 1.3吞咽障碍对患者生活质量的影响\n## 2.吞咽患者评估与诊断方法\n### 2.1吞咽功能评估的重要性\n### 2.2吞咽功能评估的方法与工具\n### 2.3吞咽障碍的诊断标准与流程\n## 3.吞咽患者的治疗与康复策略\n### 3.1吞咽障碍的治疗方法概述\n### 3.2药物治疗在吞咽障碍治疗中的应用\n### 3.3康复训练在吞咽障碍治疗中的应用\n## 4.吞咽患者护理与并发症预防\n### 4.1吞咽患者的基础护理措施\n### 4.2吞咽患者的营养支持与饮食管理\n### 4.3吞咽患者并发症的预防与护理\n## 5.吞咽患者查房实践案例分析\n### 5.1吞咽患者查房案例分析（病例1）\n### 5.2吞咽患者查房案例分析（病例2）\n### 5.3吞咽患者查房案例分析（病例3）\n## 6.吞咽患者查房的未来发展趋势与挑战\n### 6.1吞咽患者查房的新兴技术与发展\n### 6.2吞咽患者查房的未来研究方向\n### 6.3吞咽患者查房面临的挑战与对策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吞咽患者查房PPT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吞咽患者的基本概念与概述</a:t>
            </a:r>
            <a:endParaRPr/>
          </a:p>
        </p:txBody>
      </p:sp>
      <p:sp>
        <p:nvSpPr>
          <p:cNvPr id="11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吞咽障碍的定义与分类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吞咽障碍是指吞咽过程中出现的异常现象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食物从口腔进入食管的过程受阻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吞咽反射异常或消失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吞咽肌肉运动协调障碍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吞咽障碍的分类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神经性吞咽障碍：由于神经系统疾病引起的吞咽障碍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肌肉性吞咽障碍：由于肌肉疾病引起的吞咽障碍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机械性吞咽障碍：由于解剖结构异常或器官功能不全引起的吞咽障碍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吞咽患者的人群分布</a:t>
                </a:r>
                <a:endParaRPr/>
              </a:p>
            </p:txBody>
          </p:sp>
          <p:sp>
            <p:nvSpPr>
              <p:cNvPr id="20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高龄人群：随着年龄的增长，吞咽功能逐渐减弱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神经系统疾病患者：如脑卒中、帕金森病等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肌肉疾病患者：如肌萎缩侧索硬化症等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口腔颌面外科手术后患者：如扁桃体切除术、食管癌手术等</a:t>
                </a:r>
                <a:endParaRPr/>
              </a:p>
            </p:txBody>
          </p:sp>
          <p:sp>
            <p:nvSpPr>
              <p:cNvPr id="20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吞咽患者的特点</a:t>
                </a:r>
                <a:endParaRPr/>
              </a:p>
            </p:txBody>
          </p:sp>
          <p:sp>
            <p:nvSpPr>
              <p:cNvPr id="21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吞咽困难：食物在口腔和食管中通过受阻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误吸：食物误进入气管，可能导致吸入性肺炎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吞咽疼痛：吞咽过程中出现疼痛感</a:t>
                </a:r>
                <a:endParaRPr/>
              </a:p>
            </p:txBody>
          </p:sp>
          <p:sp>
            <p:nvSpPr>
              <p:cNvPr id="21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吞咽患者的人群分布和特点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吞咽障碍对患者生理功能的影响</a:t>
                </a:r>
                <a:endParaRPr/>
              </a:p>
            </p:txBody>
          </p:sp>
          <p:sp>
            <p:nvSpPr>
              <p:cNvPr id="2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营养不良：食物摄入不足，导致体重下降、抵抗力下降等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吸入性肺炎：食物误吸入气管，引起肺部感染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脱水：由于吞咽困难，患者饮水量减少，导致脱水</a:t>
                </a:r>
                <a:endParaRPr/>
              </a:p>
            </p:txBody>
          </p:sp>
          <p:sp>
            <p:nvSpPr>
              <p:cNvPr id="2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吞咽障碍对患者心理功能的影响</a:t>
                </a:r>
                <a:endParaRPr/>
              </a:p>
            </p:txBody>
          </p:sp>
          <p:sp>
            <p:nvSpPr>
              <p:cNvPr id="2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自尊心受损：患者因吞咽障碍而产生自卑感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社交障碍：患者因吞咽障碍而减少社交活动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抑郁情绪：患者因吞咽障碍而出现抑郁情绪</a:t>
                </a:r>
                <a:endParaRPr/>
              </a:p>
            </p:txBody>
          </p:sp>
          <p:sp>
            <p:nvSpPr>
              <p:cNvPr id="2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吞咽障碍对患者生活质量的影响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吞咽患者评估与诊断方法</a:t>
            </a:r>
            <a:endParaRPr/>
          </a:p>
        </p:txBody>
      </p:sp>
      <p:sp>
        <p:nvSpPr>
          <p:cNvPr id="24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吞咽功能评估有助于了解患者的吞咽状况</a:t>
                </a:r>
                <a:endParaRPr/>
              </a:p>
            </p:txBody>
          </p:sp>
          <p:sp>
            <p:nvSpPr>
              <p:cNvPr id="2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判断吞咽障碍的类型和程度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制定合适的治疗计划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评估治疗效果和患者康复进程</a:t>
                </a:r>
                <a:endParaRPr/>
              </a:p>
            </p:txBody>
          </p:sp>
          <p:sp>
            <p:nvSpPr>
              <p:cNvPr id="2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吞咽功能评估对患者的安全性具有重要意义</a:t>
                </a:r>
                <a:endParaRPr/>
              </a:p>
            </p:txBody>
          </p:sp>
          <p:sp>
            <p:nvSpPr>
              <p:cNvPr id="2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及时发现吞咽障碍导致的并发症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预防误吸和窒息等危险情况的发生</a:t>
                </a:r>
                <a:endParaRPr/>
              </a:p>
            </p:txBody>
          </p:sp>
          <p:sp>
            <p:nvSpPr>
              <p:cNvPr id="2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吞咽功能评估的重要性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吞咽功能评估的方法与工具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吞咽功能评估的方法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问卷调查：了解患者的吞咽状况和病史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观察法：观察患者进食过程中的表现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仪器检查：如食管压力测定、咽部X光检查等</a:t>
                </a:r>
                <a:endParaRPr/>
              </a:p>
            </p:txBody>
          </p:sp>
          <p:pic>
            <p:nvPicPr>
              <p:cNvPr id="2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吞咽功能评估的工具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吞咽障碍调查表（MASA）：评估患者的吞咽功能和生活质量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吞咽恐惧问卷（TFQ）：评估患者对吞咽的恐惧程度</a:t>
                </a:r>
                <a:endParaRPr/>
              </a:p>
            </p:txBody>
          </p:sp>
          <p:pic>
            <p:nvPicPr>
              <p:cNvPr id="2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吞咽障碍的诊断标准与流程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吞咽障碍的诊断标准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根据病史和临床表现进行初步诊断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结合仪器检查结果进行确诊</a:t>
                </a:r>
                <a:endParaRPr/>
              </a:p>
            </p:txBody>
          </p:sp>
          <p:pic>
            <p:nvPicPr>
              <p:cNvPr id="28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吞咽障碍的诊断流程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了解患者的病史和症状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进行吞咽功能评估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根据评估结果进行诊断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制定治疗计划和康复训练方案</a:t>
                </a:r>
                <a:endParaRPr/>
              </a:p>
            </p:txBody>
          </p:sp>
          <p:pic>
            <p:nvPicPr>
              <p:cNvPr id="2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吞咽患者的治疗与康复策略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https://d.book118.com/245131010340011123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吞咽患者查房PPT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2024-09-27T23:10:50.139</cp:lastPrinted>
  <dcterms:created xsi:type="dcterms:W3CDTF">2024-09-27T15:10:50Z</dcterms:created>
  <dcterms:modified xsi:type="dcterms:W3CDTF">2024-09-27T15:10:52Z</dcterms:modified>
</cp:coreProperties>
</file>