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71524A-5AC3-4F76-86B8-2AA53DF15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6DCAD-7433-4BFD-AFA0-E5BF8A74F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EB81A0-9ABD-4574-8107-25352BE08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9BE3C5-3DA1-449E-91B5-178221407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2CB0D2-6602-4AF2-8FAF-5724BB3D30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E9E5E5-8E4D-4F58-A7E4-C05394CC66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6B40F3-F36C-430C-AD8D-6F3919F255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89C73D-E0A7-48E9-B875-082B1B7F8F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47EE63-CAC6-4EBC-8E56-C82A12C79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A305FC-B39F-41A7-BFE7-90E2316FF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B4B73-135E-4E33-A8ED-33EF25A9E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131212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大数据新闻传播与媒体融合发展的现状与展望</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大数据新闻传播概述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媒体融合发展概述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大数据新闻传播与媒体融合的现状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大数据新闻传播与媒体融合的展望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新闻传播变革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大数据技术正在深刻改变新闻传播方式，推动媒体融合发展。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社会影响</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大数据新闻传播对社会舆论、公共决策等方面产生重要影响。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学术价值</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研究大数据新闻传播与媒体融合发展有助于深化新闻传播学研究，为媒体实践提供理论支持。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探究大数据新闻传播与媒体融合发展的现状、问题及未来趋势。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如何有效利用大数据技术推动新闻传播与媒体融合发展？面临哪些挑战和机遇？如何评估大数据新闻传播的社会影响？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大数据新闻传播概述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大数据为新闻生产提供了海量的、多样化的信息来源，使得新闻生产更加快速、准确和全面。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数据驱动新闻生产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通过对大数据的分析和挖掘，新闻媒体可以更加准确地了解受众的需求和兴趣，实现个性化新闻的推送。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个性化新闻推送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大数据可以帮助新闻媒体发现隐藏在数据背后的趋势和规律，为预测性新闻报道提供有力支持。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预测性新闻报道</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大数据与新闻传播的关系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大数据新闻传播涉及的数据量巨大，包括结构化数据、非结构化数据和半结构化数据等。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数据量大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大数据新闻传播要求对数据进行实时分析和处理，以满足新闻的时效性和准确性要求。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处理速度快</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大数据新闻传播涉及的数据类型多样，包括文本、图片、视频、音频等。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数据类型多样</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由于数据量巨大，大数据新闻传播中的价值密度相对较低，需要通过数据挖掘和分析技术来发现有价值的信息。</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价值密度低</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大数据新闻传播的特点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大数据新闻传播的发展趋势</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数据可视化</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随着数据可视化技术的发展，大数据新闻传播将更加注重数据的可视化呈现，提高新闻的可读性和易理解性。</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跨媒体融合</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大数据新闻传播将更加注重跨媒体融合，整合不同媒体形态的传播优势，提高新闻的传播效果。</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人工智能与机器学习</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人工智能和机器学习技术的发展将为大数据新闻传播提供更加智能化的数据处理和分析手段。</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数据安全与隐私保护</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随着大数据技术的不断发展，数据安全和隐私保护将成为大数据新闻传播的重要议题，需要采取有效的措施来保护用户隐私和数据安全。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媒体融合发展概述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492" r="354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714" r="3071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媒体融合的定义与内涵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媒体融合的内涵包括技术融合、内容融合、渠道融合、平台融合和经营融合等多个方面。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媒体融合是指不同媒介形态在内容、渠道、平台、经营、管理等方面的深度融合，形成新的传播形态和媒体业态。</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2393" b="239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初始阶段</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探索阶段</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发展阶段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成熟阶段</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媒体融合的发展历程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不同媒体形态各自为政，缺乏有效整合。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媒体融合逐渐成为行业趋势，多种媒体形态开始深度融合。</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媒体开始尝试跨媒体合作，但缺乏深度融合。</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媒体融合形成完整的产业链和生态系统，实现全方位、多角度的融合。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711" r="1071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975" r="1497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539" r="1253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媒体融合的发展趋势</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随着移动互联网的普及，移动媒体将成为媒体融合的重要方向。</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人工智能、大数据等技术的发展将推动媒体融合的智能化进程。</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社交媒体在信息传播中的地位日益重要，将促进媒体融合的社交化趋势。</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视频内容逐渐成为信息传播的主要形式，将推动媒体融合的视频化趋势。</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移动化</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智能化</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社交化</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视频化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https://d.book118.com/245131212211011104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2024-09-14T08:26:28.153</cp:lastPrinted>
  <dcterms:created xsi:type="dcterms:W3CDTF">2024-09-14T00:26:28Z</dcterms:created>
  <dcterms:modified xsi:type="dcterms:W3CDTF">2024-09-14T00:26:30Z</dcterms:modified>
</cp:coreProperties>
</file>