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B9CB0-41D1-47AF-B5DF-ACCF05227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A5986A-1243-46F9-AEED-B8D1B09FC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A7610-975D-4EED-A482-0A05EF962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9A7799-054E-4775-B004-C23447306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611715-82E4-4365-8F8F-A7D94377E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A791BA-A6A2-4925-B2C2-57738B316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1B3582-657F-4DE6-B6F8-561EB6B90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87563-833D-4F60-9FBA-303DB33E8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AA4D43-4F15-4E84-A966-95B9A7385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FAE23A-71B0-4BC6-9590-513B81495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D8141-634E-4B0C-B5EB-8CD9D60ED0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13122131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学校党支部发展党员工作总结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工作开展情况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存在问题与不足分析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820" b="148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48" b="794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学校党支部发展党员工作的重要性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党的建设的重要组成部分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发展党员工作是党的建设的基础工作之一，对于加强党的组织建设、提高党的凝聚力和战斗力具有重要意义。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培养新时代合格党员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学校党支部作为党的基层组织，肩负着培养新时代合格党员的重要使命，发展党员工作是实现这一目标的重要途径。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推动学校事业发展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发展党员工作能够激发广大师生的政治热情，提高党组织的凝聚力和战斗力，为学校事业发展提供坚强的组织保障。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66" r="466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本次工作的目标是选拔一批政治素质高、业务能力强、群众基础好的师生，发展为新党员，为学校党组织注入新的血液和活力。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一是制定发展党员工作计划；二是开展入党积极分子的选拔和培养；三是组织入党宣誓仪式；四是做好新党员的教育和管理。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本次工作的目标与任务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随着学校事业的快速发展，广大师生的政治热情不断高涨，对加入党组织的愿望也越来越强烈。同时，学校党组织也面临着党员队伍老化、新鲜血液不足等问题。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学校党支部在发展党员工作方面取得了一定的成绩，但也存在一些问题和不足。如：选拔标准不够明确、培养力度不够、新党员的教育和管理不够到位等。针对这些问题，本次工作将进一步完善相关制度和措施，提高发展党员工作的质量和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工作背景及历史回顾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工作开展情况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明确发展党员工作的目标、原则和要求。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制定详细的工作计划和实施方案，明确时间节点和责任人。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针对不同阶段的工作，制定相应的计划和方案，确保工作的有序进行。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制定计划与方案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邀请专家、学者进行授课，提高培训质量和效果。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组织开展党课、专题讲座、研讨会等活动，加强党员思想政治教育。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25" r="952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组织开展入党积极分子、发展对象和预备党员的培训学习活动。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组织培训与学习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组织开展志愿服务、社会实践等活动，增强党员的实践能力和社会责任感。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鼓励党员积极参与学校的各项活动，发挥先锋模范作用。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组织开展红色教育基地参观、革命传统教育等活动，加强党员的党性修养。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开展实践活动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考核评估与总结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对发展党员工作进行定期考核评估，确保工作质量和效果。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对工作中出现的问题和不足进行及时总结和整改。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对工作中取得的经验和成果进行总结和提炼，为今后的工作提供借鉴和参考。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总结词：稳步增长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近年来，学校党支部注重党员队伍的壮大和发展，通过制定完善的培养计划和选拔机制，党员数量稳步增长。支部在发展党员时，注重选拔优秀人才，加强对入党积极分子的培养和教育，同时严格执行党员发展程序，确保党员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党员数量增长情况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总结词：显著提升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学校党支部注重提高党员的思想政治素质和业务能力，通过定期开展理论学习、组织生活和实践活动等多种方式，帮助党员深入学习党的理论和路线方针政策，提高党员的政治觉悟和业务水平。同时，支部还加强对党员的考核和评价，激励党员不断提高自身素质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党员素质提升情况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https://d.book118.com/245131221314011104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2024-09-14T18:49:59.254</cp:lastPrinted>
  <dcterms:created xsi:type="dcterms:W3CDTF">2024-09-14T10:49:59Z</dcterms:created>
  <dcterms:modified xsi:type="dcterms:W3CDTF">2024-09-14T10:50:01Z</dcterms:modified>
</cp:coreProperties>
</file>