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4" r:id="rId27"/>
  </p:sldIdLst>
  <p:sldSz cx="12192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tags" Target="tags/tag1.xml" /><Relationship Id="rId29" Type="http://schemas.openxmlformats.org/officeDocument/2006/relationships/presProps" Target="presProps.xml" /><Relationship Id="rId3" Type="http://schemas.openxmlformats.org/officeDocument/2006/relationships/slideMaster" Target="slideMasters/slideMaster3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44862C70-F950-4A6A-B7F1-08279780E701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2AB285-1815-4461-8B83-520E3C2B44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3884D7-9D44-488C-B2C0-63086BAE0B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BECAC3-FD16-4013-B22A-1C1AC34ABC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6E94B5-4903-49D7-9214-9100C9637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DBF077-BAAA-4AAE-880B-8884623F91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876184-1137-4831-8707-ACCDF8016A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25CCA6-6960-4056-81D5-AB5F5EA9B6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B45FE2-3ABA-49B6-929B-D1986992CB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F91416-1D66-4DEB-B682-E5C9A86949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024118-3B00-4454-8CE9-FD76FD7C80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73F3D3-81F6-4B6B-9A27-FB4737402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4EA997C0-9D86-48FF-8C3C-C431D1560B72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47DF6345-AB4C-4A86-B228-B81CFC58D8EE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5131222014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企业风险管理的监督与指导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企业风险管理概述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企业风险监督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企业风险管理指导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企业风险管理的执行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企业风险管理的技术支持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企业风险管理的评估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结论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企业风险管理概述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企业风险管理的重要性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风险管理是指企业在经营活动中，针对可能导致损失或影响实现目标的各种风险，通过一系列管理活动进行识别、评估、控制、监控和应对的过程。良好的企业风险管理能够帮助企业提升竞争力，降低潜在损失，并促进企业持续稳定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企业风险管理的原则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风险管理涵盖全面，包括各个方面的风险因素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全面性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对风险的识别、评估和处理应该及时有效，以避免风险带来的不利影响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企业应当公开透明地将风险情况告知相关方，建立信任关系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透明性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企业风险管理的步骤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确定可能影响目标实现的风险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风险识别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对风险的概率和影响进行评估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采取措施减少风险发生的可能性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风险控制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持续跟踪风险并及时调整控制措施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风险监控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企业风险管理的好处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提高企业竞争力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促进持续稳定发展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降低损失风险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企业风险管理的定义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目的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2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企业风险监督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风险监督的定义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风险监督是指对企业可能面临的各种风险进行管理和控制，旨在确保企业能够在变化的环境中健康持续发展。监督的概念涵盖了对各种风险因素的监测和评估，目的在于及时发现风险并采取针对性措施进行应对。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风险监督的内容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检查企业内部财务活动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审计监督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检查企业内部管理机制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内部控制监督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监督企业对外经营活动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外部监督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风险监督的手段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利用数据技术进行风险评估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通过图表等形式展示监督结果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可视化报告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亲临现场了解实际情况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实地调研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跨部门合作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需要不同部门之间有效协作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整合资源共同监督风险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0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变化环境带来的挑战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随着环境变化，风险也在不断演变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需要持续跟进并及时调整监督策略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风险监督的挑战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7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数据质量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确保数据来源准确可靠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避免数据失真影响判断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风险监督的目的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通过监督降低经营风险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保障企业稳健经营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及时发现并防范风险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预防潜在危机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有效监督带来更高效率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提高企业竞争力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企业风险管理指导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风险管理指导的角色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负责风险决策和战略规划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高层管理层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负责风险评估和管理工作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风险管理部门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参与风险管控和报告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激励机制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奖励风险管理表现优秀的员工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案例学习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借鉴历史案例，避免重复风险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风险管理指导的方法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提升员工风险意识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学习应对风险的方法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风险管理指导的工具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辅助分析风险影响和可能性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风险评估模型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获取行业专家建议和指导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外部专业机构指导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提供自动化风险管理解决方案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风险管理软件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风险管理指导的评估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风险管理指导的评估是企业风险管理的重要环节，通过建立有效的指标体系，进行定期考核和持续改进，可以提升企业的风险管控水平和效率。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风险管理指导的评估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衡量风险管理绩效的重要标准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指标体系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检查风险管理措施的执行情况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定期考核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不断优化风险管理流程和策略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持续改进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1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企业风险管理的执行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风险管理执行的流程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企业风险管理执行的流程包括形成风险管理团队、制定风险管理方案、风险应对措施以及风险数据库建设。这些步骤对于有效管理企业的风险至关重要。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https://d.book118.com/245131222014011130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152</Paragraphs>
  <Slides>23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3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企业风险管理的监督与指导</vt:lpstr>
      <vt:lpstr>目录</vt:lpstr>
      <vt:lpstr>第1章 企业风险管理概述</vt:lpstr>
      <vt:lpstr> </vt:lpstr>
      <vt:lpstr>企业风险管理的原则</vt:lpstr>
      <vt:lpstr>企业风险管理的步骤</vt:lpstr>
      <vt:lpstr>企业风险管理的好处</vt:lpstr>
      <vt:lpstr>企业风险管理的定义</vt:lpstr>
      <vt:lpstr>第2章 企业风险监督</vt:lpstr>
      <vt:lpstr> </vt:lpstr>
      <vt:lpstr>风险监督的内容</vt:lpstr>
      <vt:lpstr>风险监督的手段</vt:lpstr>
      <vt:lpstr>风险监督的挑战</vt:lpstr>
      <vt:lpstr>风险监督的目的</vt:lpstr>
      <vt:lpstr>第3章 企业风险管理指导</vt:lpstr>
      <vt:lpstr>风险管理指导的角色</vt:lpstr>
      <vt:lpstr>风险管理指导的方法</vt:lpstr>
      <vt:lpstr>风险管理指导的工具</vt:lpstr>
      <vt:lpstr> </vt:lpstr>
      <vt:lpstr>风险管理指导的评估</vt:lpstr>
      <vt:lpstr>第4章 企业风险管理的执行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2024-09-29T15:11:52.432</cp:lastPrinted>
  <dcterms:created xsi:type="dcterms:W3CDTF">2024-09-29T07:11:52Z</dcterms:created>
  <dcterms:modified xsi:type="dcterms:W3CDTF">2024-09-29T07:11:54Z</dcterms:modified>
</cp:coreProperties>
</file>