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9E50B1-0E57-49A8-AEA8-38AE9D2A0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6C0831-CDE3-4C7C-BDB3-97C9E86FF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89F633-6946-4FEB-AB48-3A0624108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A3120D-A46F-470B-8C9D-87A23A506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D89F45-8DDC-4AA5-9A15-26D052433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2741C0-38F0-4F14-BB24-2A482AB9A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F427C8-185D-40FC-865C-4FD9E4760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84CF28-6D82-4F17-894C-2F83056A5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F5A0DB-DB44-43F0-9E68-FC771BD2B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8B45C9-4D2A-4B54-9FFD-D6A0703B0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77D191-E295-43C3-91E8-8C84FD46D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131324001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抗乙肝病毒治疗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乙肝病毒概述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抗乙肝病毒治疗的重要性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抗乙肝病毒治疗方法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抗乙肝病毒治疗的疗效评估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抗乙肝病毒治疗的挑战与前景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抗乙肝病毒治疗的案例分享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乙肝病毒概述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乙肝病毒是一种DNA病毒，属于嗜肝DNA病毒科。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它具有球形外壳，直径约42纳米，核心部分由DNA和DNA聚合酶组成。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乙肝病毒具有高度的变异能力，这使得抗药性成为一个严重问题。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乙肝病毒的特性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214" b="521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乙肝病毒的传播方式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主要通过血液传播，如输血、注射、手术等医疗操作。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性传播也是乙肝病毒传播的一种方式。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母婴传播也是乙肝病毒传播的重要途径。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随着病情的发展，可能出现黄疸、肝肿大、肝区疼痛等症状。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慢性乙肝可能导致肝硬化、肝癌等疾病。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8514" r="8514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3840" r="384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乙肝病毒感染的早期可能没有症状，或者只有轻微的症状，如疲劳、食欲不振等。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乙肝病毒感染的症状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抗乙肝病毒治疗的重要性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08" r="2800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241" r="262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通过抗病毒治疗，有效控制病毒在体内的复制，降低病毒载量，从而减轻肝脏的损伤。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抑制乙肝病毒复制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及时控制病毒复制有助于防止慢性肝炎向肝硬化、肝癌等严重疾病进展，降低并发症的发生风险。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防止疾病进展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控制病毒复制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通过抗病毒治疗，减轻肝脏炎症反应，降低肝衰竭的发生风险，保护肝功能。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长期抑制病毒复制有助于降低肝癌的发生风险，改善患者的生存率。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预防肝衰竭和肝癌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预防肝癌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降低肝衰竭风险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抗病毒治疗可以减轻患者的症状，如疲劳、食欲不振等，提高生活质量。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避免并发症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通过控制病毒复制和预防肝衰竭、肝癌等并发症，抗病毒治疗有助于患者保持良好的生理和心理健康，提高生活质量。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提高患者的生活质量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抗乙肝病毒治疗方法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核苷（酸）类似物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这类药物通过抑制乙肝病毒复制过程中的关键酶，阻止病毒DNA合成，从而降低病毒载量。常见的核苷（酸）类似物包括拉米夫定、阿德福韦酯、恩替卡韦等。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干扰素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干扰素通过激活人体免疫系统，增强抗病毒能力，同时抑制病毒复制。干扰素分为普通干扰素和聚乙二醇干扰素，常用的有干扰素α-2b、干扰素α-2a等。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抗病毒药物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202" r="7202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通过调节机体免疫功能，增强抗病毒能力，常用的免疫调节剂包括胸腺肽、白细胞介素-2等。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免疫调节剂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对于乙肝病毒携带者或感染者，接种乙肝疫苗可以刺激机体产生抗体，提高抗病毒能力。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免疫调节治疗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其他辅助治疗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保肝护肝治疗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对于肝功能异常的患者，采用保肝护肝药物，如甘草酸二铵、还原型谷胱甘肽等，以减轻肝脏炎症、保护肝细胞。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乙肝患者常常面临较大的心理压力，因此心理支持治疗也是必要的，可以帮助患者树立信心、积极配合治疗。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https://d.book118.com/245131324001011041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2024-09-01T09:29:21.662</cp:lastPrinted>
  <dcterms:created xsi:type="dcterms:W3CDTF">2024-09-01T01:29:21Z</dcterms:created>
  <dcterms:modified xsi:type="dcterms:W3CDTF">2024-09-01T01:29:23Z</dcterms:modified>
</cp:coreProperties>
</file>