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6E4A56-8F77-4C1A-AF0E-A6EC7AD879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B27B37-2C1C-4462-BD97-E09DC5392E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B52A1B-2657-4B9F-A125-4435F45022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9C6889-60C8-4CDB-BB17-F13FAF7727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6A69D25-11A7-443C-AB8C-68BAFD0569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669BA0E-B81C-41DC-8316-44AB042C1B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7FFC80-ED0E-48A7-97DD-248307C349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05EF91-20B1-4AEF-AA8D-CD18BA7B8C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FA7272-9B3A-4A5A-BAA2-0CCBEFB45B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64797D-95C1-4137-A404-05E8194466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174185-4B1D-4311-94A4-76077BBF46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5132340221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智能物流仓储系统教案</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汇报时间：2024-01-20</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汇报人：AA</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智能物流仓储系统概述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智能物流仓储系统组成与功能</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智能物流仓储系统关键技术</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智能物流仓储系统应用场景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智能物流仓储系统实施与运维管理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智能物流仓储系统未来发展趋势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智能物流仓储系统概述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发展历程</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智能物流仓储系统是一种集成了先进的信息技术、自动化技术、人工智能技术等，实现物流仓储过程自动化、智能化管理的系统。</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从传统的人工仓储管理，到机械化、自动化仓储管理，再到如今的智能化仓储管理，智能物流仓储系统不断升级和完善，提高了物流行业的效率和准确性。</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随着电商行业的快速发展，智能物流仓储系统能够满足其高效、准确的订单处理需求，提高客户满意度。</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电商行业</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制造业对原材料、半成品和成品的仓储管理有严格要求，智能物流仓储系统能够实现精细化、智能化的管理，提高生产效率。</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制造业</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第三方物流企业需要为客户提供全方位的物流服务，智能物流仓储系统能够帮助其提高服务质量，降低运营成本。</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第三方物流</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5000" r="25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内在智能物流仓储系统的研究方面取得了显著成果，如阿里巴巴、京东等电商企业已经成功应用了智能物流仓储系统，提高了物流效率。同时，国内一些科研机构和企业也在积极研发更先进的智能物流仓储技术。</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国内研究现状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国外在智能物流仓储系统的研究方面起步较早，如亚马逊等电商企业已经实现了高度自动化的智能物流仓储管理。此外，国外一些知名企业和科研机构也在不断探索新的智能物流仓储技术和管理模式。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国外研究现状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智能物流仓储系统组成与功能</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277" r="3027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68" r="3256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4407" r="2440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包括自动化货架、搬运机器人、无人叉车、自动化分拣系统等，实现货物的自动存储、搬运和分拣。</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硬件设备</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应用RFID、红外、激光等传感器技术，实现货物的自动识别、定位和跟踪。</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传感器技术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硬件设备及传感器技术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软件平台架构与特点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软件平台架构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采用微服务架构，实现模块化、分布式部署，提高系统可扩展性和可维护性。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支持多租户、多仓库管理，提供丰富的API接口和定制化开发能力，满足企业个性化需求。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857" b="1085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运用大数据处理技术，对海量数据进行实时分析、挖掘和可视化展示，为决策提供支持。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采用分布式存储技术，实现数据的高可用、高可靠和高性能存储，确保数据安全。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数据处理与存储技术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存储技术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数据处理技术</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智能物流仓储系统关键技术</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637982" y="1263590"/>
            <a:ext cx="4916037" cy="4916037"/>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282803" y="1908411"/>
            <a:ext cx="3626394" cy="36263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4796012" y="2421620"/>
            <a:ext cx="2599976" cy="2599976"/>
          </a:xfrm>
          <a:prstGeom prst="ellipse">
            <a:avLst/>
          </a:prstGeom>
        </p:spPr>
      </p:pic>
      <p:sp>
        <p:nvSpPr>
          <p:cNvPr id="6" name="AutoShape 6"/>
          <p:cNvSpPr/>
          <p:nvPr/>
        </p:nvSpPr>
        <p:spPr>
          <a:xfrm>
            <a:off x="7568742" y="1485755"/>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150292" y="3006344"/>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41893" y="4903343"/>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7725002" y="1690784"/>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382144" y="3262579"/>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866091" y="5133975"/>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317235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感知层技术</a:t>
            </a:r>
          </a:p>
        </p:txBody>
      </p:sp>
      <p:sp>
        <p:nvSpPr>
          <p:cNvPr id="13" name="TextBox 13"/>
          <p:cNvSpPr txBox="1"/>
          <p:nvPr/>
        </p:nvSpPr>
        <p:spPr>
          <a:xfrm>
            <a:off x="9146662" y="1612351"/>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利用无线通信技术（如ZigBee、LoRa等）或有线通信技术（如Ethernet、CAN等）构建物联网网络，实现物品信息的实时传输和处理。</a:t>
            </a:r>
          </a:p>
        </p:txBody>
      </p:sp>
      <p:sp>
        <p:nvSpPr>
          <p:cNvPr id="14" name="TextBox 14"/>
          <p:cNvSpPr txBox="1"/>
          <p:nvPr/>
        </p:nvSpPr>
        <p:spPr>
          <a:xfrm>
            <a:off x="9146662" y="1063099"/>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网络层技术</a:t>
            </a:r>
          </a:p>
        </p:txBody>
      </p:sp>
      <p:sp>
        <p:nvSpPr>
          <p:cNvPr id="15" name="TextBox 15"/>
          <p:cNvSpPr txBox="1"/>
          <p:nvPr/>
        </p:nvSpPr>
        <p:spPr>
          <a:xfrm>
            <a:off x="9146662" y="397721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应用层技术</a:t>
            </a:r>
          </a:p>
        </p:txBody>
      </p:sp>
      <p:sp>
        <p:nvSpPr>
          <p:cNvPr id="16" name="TextBox 16"/>
          <p:cNvSpPr txBox="1"/>
          <p:nvPr/>
        </p:nvSpPr>
        <p:spPr>
          <a:xfrm>
            <a:off x="9146662" y="4535996"/>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基于云计算、大数据等技术，对物品信息进行存储、分析和挖掘，提供智能化的决策支持和服务。</a:t>
            </a:r>
          </a:p>
        </p:txBody>
      </p:sp>
      <p:sp>
        <p:nvSpPr>
          <p:cNvPr id="17" name="TextBox 17"/>
          <p:cNvSpPr txBox="1"/>
          <p:nvPr/>
        </p:nvSpPr>
        <p:spPr>
          <a:xfrm>
            <a:off x="539110" y="3796745"/>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通过RFID、传感器等设备对物品进行标识和感知，实现物品信息的自动采集和传输。</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物联网技术应用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深度学习算法</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利用神经网络模型对数据进行深层次特征提取和分类，如卷积神经网络（CNN）在图像识别中的应用。</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强化学习算法</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通过智能体与环境交互学习最优策略，实现自适应决策和优化，如Q-learning、Policy Gradient等。</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机器学习算法</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通过训练数据自动学习模型，实现对新数据的预测和分类，如K-means聚类、决策树分类等。</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人工智能算法优化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https://d.book118.com/245132340221011120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2024-09-23T04:24:58.851</cp:lastPrinted>
  <dcterms:created xsi:type="dcterms:W3CDTF">2024-09-22T20:24:58Z</dcterms:created>
  <dcterms:modified xsi:type="dcterms:W3CDTF">2024-09-22T20:25:01Z</dcterms:modified>
</cp:coreProperties>
</file>