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CB7A5-569B-4252-9854-9AA4FD615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75616-CD1E-4897-B7F9-B3DAE7F6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5203F-5C09-469A-9879-18B05334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28D88-FDD8-4B0B-B471-3C0D3143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CF341-6AA1-44DC-BB59-191BC04C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5A6B4-03E7-47FC-B4F1-B3EB4E653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8E21D-B892-4DC0-9FF1-9EA169184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71048-4B63-4A85-8F9C-C48C15A3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93B7F-7C1D-40F9-AAE4-4AAF1E0D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DD5FD-37E5-40DB-A32F-E24D3A9C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2D613-6B2D-4F25-8DDF-2F8438ED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47" r:id="rId2"/>
    <p:sldLayoutId id="2147488948" r:id="rId3"/>
    <p:sldLayoutId id="2147488949" r:id="rId4"/>
    <p:sldLayoutId id="2147488950" r:id="rId5"/>
    <p:sldLayoutId id="2147488951" r:id="rId6"/>
    <p:sldLayoutId id="2147488952" r:id="rId7"/>
    <p:sldLayoutId id="2147488953" r:id="rId8"/>
    <p:sldLayoutId id="2147488954" r:id="rId9"/>
    <p:sldLayoutId id="2147488955" r:id="rId10"/>
    <p:sldLayoutId id="21474889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33113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应对突发事件应急处置工作总结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应急处置工作流程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应急处置工作成效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应急处置工作问题与挑战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改进措施与建议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突发事件概述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突发事件概述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突发事件定义</a:t>
            </a:r>
            <a:endParaRPr lang="zh-CN" altLang="en-US"/>
          </a:p>
        </p:txBody>
      </p:sp>
      <p:sp>
        <p:nvSpPr>
          <p:cNvPr id="10489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突发事件的发生往往会对社会秩序、公共安全和人民生命财产造成不同程度的破坏和损失。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突发事件是指突然发生，造成或者可能造成严重社会危害，需要采取应急处置措施予以应对的自然灾害、事故灾难、公共卫生事件和社会安全事件。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突发事件具有不可预测性、紧迫性、危害严重性和处置紧迫性等特点。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应对突发事件需要采取及时、有效的应急处置措施，以降低其影响和损失。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突发事件分类</a:t>
            </a:r>
            <a:endParaRPr lang="zh-CN" altLang="en-US"/>
          </a:p>
        </p:txBody>
      </p:sp>
      <p:sp>
        <p:nvSpPr>
          <p:cNvPr id="10489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自然灾害：地震、洪水、台风等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事故灾难：火灾、交通事故、建筑物倒塌等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公共卫生事件：传染病疫情、群体性不明原因疾病等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社会安全事件：恐怖袭击、群体性事件等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突发事件特点</a:t>
            </a:r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突然发生，难以预测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影响范围广泛，后果严重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需要紧急应对，资源集中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事件处理难度大，需多部门协作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应急处置工作流程</a:t>
            </a:r>
            <a:endParaRPr lang="zh-CN" altLang="en-US"/>
          </a:p>
        </p:txBody>
      </p:sp>
      <p:sp>
        <p:nvSpPr>
          <p:cNvPr id="10490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应急预案制定</a:t>
            </a:r>
            <a:endParaRPr lang="zh-CN" altLang="en-US"/>
          </a:p>
        </p:txBody>
      </p:sp>
      <p:sp>
        <p:nvSpPr>
          <p:cNvPr id="10491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确定应急处置工作目标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分析可能出现的突发事件类型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制定相应的应急预案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对应急预案进行评估和优化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应急资源调配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资源类型：包括人力、物资、设备、技术等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调配原则：根据突发事件类型和程度，按照优先级进行资源调配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调配流程：启动应急预案，分析需求，协调资源，确保及时到位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调配效果评估：对应急资源的调配和使用进行实时监测和评估，确保资源得到有效利用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应急处置实施</a:t>
            </a:r>
            <a:endParaRPr lang="zh-CN" altLang="en-US"/>
          </a:p>
        </p:txBody>
      </p:sp>
      <p:sp>
        <p:nvSpPr>
          <p:cNvPr id="1049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接警与响应：及时获取突发事件信息，启动应急响应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指挥与协调：统一指挥，协调各方资源，确保高效处置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现场处置：派遣专业人员，采取有效措施，控制事态发展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事后恢复：评估损失，开展灾后重建，恢复生产生活秩序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事后恢复与重建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评估损失：对突发事件造成的损失进行全面评估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监督与评估：对重建工作进行全程监督，确保重建计划的有效实施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资源调配：协调各方资源，确保重建工作的顺利进行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制定重建计划：根据评估结果，制定详细的重建计划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应急处置工作成效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处置效率提升</a:t>
            </a:r>
            <a:endParaRPr lang="zh-CN" altLang="en-US"/>
          </a:p>
        </p:txBody>
      </p:sp>
      <p:sp>
        <p:nvSpPr>
          <p:cNvPr id="10493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快速响应：应急处置团队能够在第一时间到达现场，有效控制事态发展。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协同作战：各部门之间协同作战能力得到提升，信息共享和沟通更加顺畅。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科学决策：应急处置过程中能够快速做出科学决策，有效降低损失。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资源整合：整合各类资源，优化配置，提高应急处置的效率和效果。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人员安全保障</a:t>
            </a:r>
            <a:endParaRPr lang="zh-CN" altLang="en-US"/>
          </a:p>
        </p:txBody>
      </p:sp>
      <p:sp>
        <p:nvSpPr>
          <p:cNvPr id="10494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成功解救被困人员，无伤亡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及时疏散群众，减少人员伤亡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医疗救援及时，救治伤员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心理疏导工作有效开展，安抚受灾群众情绪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社会影响评估</a:t>
            </a:r>
            <a:endParaRPr lang="zh-CN" altLang="en-US"/>
          </a:p>
        </p:txBody>
      </p:sp>
      <p:sp>
        <p:nvSpPr>
          <p:cNvPr id="104951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公众安全感的提升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1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媒体正面报道的增加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2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社会秩序的维护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2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政府公信力的增强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https://d.book118.com/245133113022011034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应对突发事件应急处置工作总结</vt:lpstr>
      <vt:lpstr>目录</vt:lpstr>
      <vt:lpstr>添加章节标题</vt:lpstr>
      <vt:lpstr>突发事件概述</vt:lpstr>
      <vt:lpstr>突发事件定义</vt:lpstr>
      <vt:lpstr>突发事件分类</vt:lpstr>
      <vt:lpstr>突发事件特点</vt:lpstr>
      <vt:lpstr>应急处置工作流程</vt:lpstr>
      <vt:lpstr>应急预案制定</vt:lpstr>
      <vt:lpstr>应急资源调配</vt:lpstr>
      <vt:lpstr>应急处置实施</vt:lpstr>
      <vt:lpstr>事后恢复与重建</vt:lpstr>
      <vt:lpstr>应急处置工作成效</vt:lpstr>
      <vt:lpstr>处置效率提升</vt:lpstr>
      <vt:lpstr>人员安全保障</vt:lpstr>
      <vt:lpstr>社会影响评估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2024-08-29T11:43:20.296</cp:lastPrinted>
  <dcterms:created xsi:type="dcterms:W3CDTF">2024-08-29T03:43:20Z</dcterms:created>
  <dcterms:modified xsi:type="dcterms:W3CDTF">2024-08-29T03:43:22Z</dcterms:modified>
</cp:coreProperties>
</file>