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4E5236-51FA-42F5-92EE-B00D9234A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10B255-D2D1-4AD0-9B68-5FC2A58A4D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0178FB-984C-4D6A-8EEA-0E55AFD92A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D27753-A0EF-4C2B-BB7D-3ECB1497C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752E55-E0C2-4A22-B292-935DFF6FC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25F94AA-91EE-4214-A205-B4ED75DCAC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62F800-390D-460D-9FBF-58B8F13FC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194EF0-A73A-4DAC-B5EE-A03EA5D89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E4A092-045F-47AB-B6BC-1042CECEE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9F36DF-1887-45C1-A47D-D230FCDA6A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0AE06F-753D-49DA-B743-A41A57F32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5134100344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便利店人员培训的趋势与展望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便利店行业现状及发展趋势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人员培训现状及挑战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未来培训趋势预测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展望与建议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总结与反思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便利店行业竞争激烈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随着便利店数量的不断增加，竞争日益激烈，提高员工素质和服务水平成为提升竞争力的关键。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消费者需求多样化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消费者对便利店的需求从简单的购物转变为多元化、个性化的服务体验，要求员工具备更高的服务意识和技能。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新技术应用推动培训创新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互联网、大数据、人工智能等新技术在便利店行业的应用，为人员培训提供了更多的创新手段和可能性。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9280" y="2019239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08287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9280" y="4551274"/>
            <a:ext cx="907085" cy="90708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062094" y="3403519"/>
            <a:ext cx="827715" cy="8277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提高员工服务意识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通过培训使员工树立“顾客至上”的服务理念，提高服务质量和顾客满意度。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增强员工专业技能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针对不同岗位的员工，提供专业技能培训，如收银、理货、促销等，提高员工工作效率和准确性。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培养员工团队协作能力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通过团队建设、沟通技巧等培训，提高员工之间的协作能力和团队精神。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激发员工创新意识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鼓励员工提出创新性的想法和建议，促进便利店的持续改进和发展。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16" name="Freeform 16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9" name="Freeform 19"/>
          <p:cNvSpPr/>
          <p:nvPr/>
        </p:nvSpPr>
        <p:spPr>
          <a:xfrm>
            <a:off x="4521769" y="3583229"/>
            <a:ext cx="400751" cy="515722"/>
          </a:xfrm>
          <a:custGeom>
            <a:rect l="l" t="t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2" name="Freeform 22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培训目的与目标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便利店行业现状及发展趋势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增长率保持高位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便利店行业增长率连续多年保持高位，显示出强劲的发展势头。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行业规模持续扩大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随着城市化进程和消费者需求增长，便利店行业规模不断扩大，门店数量逐年递增。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652" b="19652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品质化需求提升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消费者对商品品质的要求越来越高，对新鲜、健康、有机等高品质商品的需求增加。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个性化需求凸显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消费者对于个性化商品和服务的需求日益凸显，便利店需要提供更多定制化的商品和服务。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便捷性需求不变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消费者对便利店的便捷性需求始终如一，要求便利店在距离、时间、服务等方面提供更加便捷的服务。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随着人工智能、大数据等技术的发展，便利店在选址、选品、运营等方面实现智能化决策，提高效率和准确性。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智能化技术应用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无人便利店作为一种新型零售模式，通过自助结账、智能感应等技术手段，提供更加便捷的购物体验。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无人店模式兴起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651" r="17651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便利店通过线上线下融合，实现O2O模式，提供更加多元化的商品和服务，满足消费者不同场景下的需求。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线上线下融合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新技术应用与融合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人员培训现状及挑战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培训内容与形式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基础技能培训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包括收银、理货、陈列等日常操作技能，通常采用现场教学、模拟演练等形式。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产品知识培训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针对便利店内各类商品的特点、功能、适用人群等进行培训，通过讲解、实物展示等方式进行。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服务意识与沟通技巧培训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培养员工良好的服务态度和沟通技巧，提升顾客满意度，常采用角色扮演、情景模拟等形式。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66" r="166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通过考试、实操演练等方式检验员工对培训内容的掌握程度，评估培训效果。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反馈与改进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收集员工和顾客的反馈意见，针对存在的问题和不足进行改进，优化培训内容和方法。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培训效果评估与改进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培训资源不足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便利店通常缺乏专业的培训师和完善的培训设施，导致培训质量参差不齐。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培训内容与实际需求脱节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培训内容过于理论化或与实际工作场景不符，导致员工难以将所学应用到实际工作中。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培训形式单一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缺乏多样化的培训形式，难以满足员工不同的学习需求和兴趣点，影响培训效果。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https://d.book118.com/245134100344011113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2024-09-20T21:21:48.817</cp:lastPrinted>
  <dcterms:created xsi:type="dcterms:W3CDTF">2024-09-20T13:21:48Z</dcterms:created>
  <dcterms:modified xsi:type="dcterms:W3CDTF">2024-09-20T13:21:50Z</dcterms:modified>
</cp:coreProperties>
</file>