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79E03F-4263-4BA4-A549-AC13A2CAD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B478D6-DF3D-44CC-83BE-795FF16701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E04469-5C44-48BA-8822-546657578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6F4F66-C235-4284-8023-9ECBB28EA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1D6D6D-6E9E-410C-B9FD-F01C1AC43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2CCDAF-B137-47E6-9FB8-A10AF7AEC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2ECC9C-292D-427C-9C90-6119EC532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99B678-7DC5-462F-9D72-032E5E6E1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ED3606-84BA-498A-ADCB-4E9DF399D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CB94B4-59E2-4098-BFCC-90744A0BF2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33D501-3771-41E6-8521-03EBF07DC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513412032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软件服务行业2024年营销策略与政策调整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市场现状与趋势分析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目标市场定位与细分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营销策略制定与实施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政策调整对企业影响及应对措施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合作伙伴关系建立与维护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团队建设与人才培养计划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市场现状与趋势分析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92" b="259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6" b="269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软件服务行业概况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软件服务行业是指通过开发、销售、维护软件产品，为客户提供信息化解决方案和服务的行业。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行业特点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技术密集型、创新性强、客户需求多样化、服务周期长。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行业价值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软件服务行业已经成为推动全球经济发展的重要力量，为企业和个人提供了高效、便捷、安全的信息化服务。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市场规模及增长速度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根据市场研究机构的数据，全球软件服务市场规模已经超过万亿美元，并且保持着稳定的增长趋势。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增长速度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随着企业信息化程度的不断提升和云计算、大数据等技术的广泛应用，软件服务市场的增长速度将进一步加快。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全球软件服务市场竞争激烈，市场集中度逐渐提高，行业领先企业占据较大市场份额。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微软、谷歌、亚马逊、IBM、甲骨文等跨国企业是全球软件服务市场的主要参与者，同时国内的一些大型软件企业如华为、腾讯、阿里等也在积极拓展国际市场。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云计算普及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云计算已经成为企业信息化的重要手段，未来将有更多的企业采用云计算服务。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跨界融合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软件服务行业将与其他行业进行更多的跨界融合，形成更加丰富的商业模式和生态系统。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随着客户需求的多样化，软件服务企业将更加注重提供定制化的解决方案和服务。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人工智能、区块链、5G等新兴技术的不断发展将推动软件服务行业的持续创新。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目标市场定位与细分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深入了解目标客户的需求和偏好，选择能够满足客户需求的目标市场。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依据软件服务行业的技术创新、市场需求变化以及竞争格局等因素，选择具有增长潜力的目标市场。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公司优势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结合公司的技术实力、产品特点以及品牌影响力等方面的优势，选择能够发挥公司长处的目标市场。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目标市场选择依据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按照行业划分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如金融、制造、教育、医疗等，不同行业对软件服务的需求和特点各不相同。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按照企业规模划分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如大型企业、中小型企业等，不同规模的企业对软件服务的需求和购买力存在差异。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按照地域划分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如国内市场、国际市场等，不同地域的市场环境、政策法规以及文化背景等因素都会影响软件服务的需求和特点。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细分市场划分及特点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性能需求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客户对软件服务的性能需求，包括处理速度、响应时间、资源占用等方面的要求。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服务需求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客户对软件服务的服务需求，包括售前咨询、售后服务、技术支持等方面的要求。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功能需求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客户对软件服务的功能需求，包括系统稳定性、安全性、易用性等方面的要求。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目标客户需求分析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市场定位策略制定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通过技术创新和产品升级，打造具有独特功能和性能优势的软件服务产品，形成与竞争对手的差异化竞争优势。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品牌定位策略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塑造公司品牌形象，提升品牌知名度和美誉度，增强客户对公司的信任和认可。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制定针对不同目标市场的营销策略，包括产品定价、销售渠道、宣传推广等方面的策略，以实现市场份额的扩大和销售额的提升。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产品差异化策略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营销策略制定与实施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针对不同行业、不同规模的企业提供个性化定制的软件服务，满足客户的特殊需求。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功能升级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持续研发新功能，提升软件性能，保持产品的竞争力。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用户体验优化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关注用户需求，改善软件界面设计，提高用户体验。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产品策略优化方向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根据产品功能、客户需求、行业特点等因素，制定差异化的价格策略。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差异化定价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定期开展促销活动，吸引新客户，扩大市场份额。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提供优质的增值服务，如定制开发、培训等，并收取相应费用。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增值服务收费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价格策略调整建议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积极寻求与各行业领先企业的合作，共同开拓市场。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合作伙伴关系建立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利用电商平台、社交媒体等线上渠道，拓宽销售渠道。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线上销售平台拓展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参加行业展会、研讨会等线下活动，提高品牌知名度。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线下推广活动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渠道拓展与创新举措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https://d.book118.com/245134120322011042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2024-09-04T08:42:16.523</cp:lastPrinted>
  <dcterms:created xsi:type="dcterms:W3CDTF">2024-09-04T00:42:16Z</dcterms:created>
  <dcterms:modified xsi:type="dcterms:W3CDTF">2024-09-04T00:42:18Z</dcterms:modified>
</cp:coreProperties>
</file>