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C13418-9620-4AAD-BCC9-A13BBA091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2E3C7B-BD02-4A3A-87AA-80A0F12ED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2CCFC7-8A83-457D-82FA-15E254557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5C41F2-F446-4A29-94E1-EFF1D9ED8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F8EA2D-9755-4E76-BE37-1BD78978E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38B08C-7905-442B-BEB7-5AAEC8FA4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E8D674-346F-4DDF-84B8-C7C699564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885C06-4234-4F5B-B812-A69BC12F4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25F68B-8ADC-4FDE-8A97-994CB921D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1233FC-86E8-48FE-A64D-2B467A6F3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7C9AC5-FCF7-4E1C-9791-E367CCA6A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513412114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直播间活动策划培训资源配置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活动目标与定位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策划方案制定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培训资源配置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直播间环境搭建与设备配置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宣传推广策略制定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预算管理与成本控制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效果评估与总结反馈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活动目标与定位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促进产品销售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增强用户粘性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通过直播间活动吸引更多潜在用户关注品牌，提高品牌曝光度和认知度。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利用直播间活动的互动性和吸引力，激发观众购买欲望，推动产品销售增长。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通过策划有趣、有吸引力的直播间活动，提高用户对品牌的忠诚度和粘性。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明确活动目标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主题选择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定位明确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确定活动主题和定位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根据品牌特点和目标受众需求，选择具有吸引力和话题性的主题，如新品发布、限时秒杀、明星代言等。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针对目标受众群体，明确活动的定位和风格，打造符合品牌形象和受众喜好的直播间氛围。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分析受众群体需求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深入了解目标受众的年龄、性别、地域、职业等特征，以及他们的消费习惯和需求。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通过市场调研和数据分析，挖掘受众在购物、娱乐等方面的需求痛点和期望。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根据受众需求和品牌特点，精准匹配活动内容和形式，提供符合受众期望的直播间体验。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受众特征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需求洞察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精准匹配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策划方案制定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确定活动主题和目标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分析目标受众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设计互动环节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制定详细策划方案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深入了解目标受众的需求和兴趣点，以便制定更具吸引力的策划方案。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结合活动主题和目标受众特点，设计有趣的互动环节，提高观众参与度和粘性。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根据品牌或产品特点，明确直播间活动的主题和目标，如新品发布、促销活动等。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根据策划方案，详细规划活动的各个环节，包括开场白、产品介绍、互动环节、结束语等。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制定活动流程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安排时间表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预留应急时间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042" r="13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根据活动流程，合理分配每个环节的时间，确保活动能够按照预定计划顺利进行。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为应对可能出现的意外情况，预留一定的应急时间，确保活动能够灵活应对突发状况。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安排活动流程和时间表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根据活动主题和目标受众特点，选择合适的主播和嘉宾参与直播活动。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381" r="15381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确定主播和嘉宾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明确主播、嘉宾、运营人员等参与人员的分工和职责，确保活动能够高效有序地进行。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明确分工和职责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建立有效的沟通机制，确保参与人员之间能够及时沟通、协作，共同推进活动的顺利进行。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建立沟通机制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确定参与人员及分工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培训资源配置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统计现有的培训讲师、助教等人力资源，评估其专业能力和经验。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708" r="17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清点现有的培训场地、设备、教材等物力资源，了解其使用状况和适用性。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物力资源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核算可用于培训活动的经费预算，明确资金来源和使用计划。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财力资源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梳理现有培训资源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评估资源需求与缺口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根据直播间活动策划的需求，分析所需的培训资源类型、数量和质量标准。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缺口分析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对比现有资源和需求，找出资源缺口，包括人力资源、物力资源和财力资源的不足。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优先级排序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根据资源缺口的紧急程度和重要性，制定采购或调配资源的优先级计划。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调配方案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对于现有资源，制定调配方案，包括资源共享、优化配置、提高使用效率等。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针对需要购买的资源，制定采购计划，包括采购方式、供应商选择、预算控制等。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将采购和调配的资源进行整合，确保资源的有效利用和最大化效益。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2500" b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采购或调配所需资源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直播间环境搭建与设备配置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https://d.book118.com/245134121141011101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2024-09-09T21:47:48.552</cp:lastPrinted>
  <dcterms:created xsi:type="dcterms:W3CDTF">2024-09-09T13:47:48Z</dcterms:created>
  <dcterms:modified xsi:type="dcterms:W3CDTF">2024-09-09T13:47:50Z</dcterms:modified>
</cp:coreProperties>
</file>