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6E7C6-9A2C-4BFF-AE0B-3AFD3C0A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3009F-66A5-4E85-88BA-0BD9D64A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9E869-3FF7-44F2-A502-2E281E951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E87DE-FD79-4CA8-89BF-AF156F25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9E313-BF37-4D1F-9B71-A255B92A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E6894-FBB0-45A4-9D01-EC7353932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A0FC2-B796-4C83-994A-29E323B4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F7DF9-E61B-4C4E-A41B-BB6FFEBA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35A79-D3BB-49B3-8CB0-22221AF45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6C6A7-6966-4025-B2BE-D21BF123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C8CB2-6575-4965-96A5-A13D34ED4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40122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预防早恋背景图片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早恋的定义与影响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预防早恋的背景图片选择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预防早恋的成功案例与经验分享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500" b="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早恋通常涉及到浪漫的情感和亲密的行为，但不一定涉及性接触。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早恋是指发生在青少年期（通常指10-19岁）的恋爱关系。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早恋通常发生在学生之间，他们可能因为共同的兴趣、活动或目标而相互吸引。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早恋可能会分散学生的注意力，导致学习成绩下降。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早恋可能会导致学生分心，无法专注于学业，从而影响未来的职业发展。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早恋可能会影响学生的心理健康，导致焦虑、抑郁等情绪问题。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早恋对学习的影响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早恋可能会影响学生的社交能力，导致与同龄人之间的关系紧张。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早恋可能会增加学生的心理压力，导致情绪波动和不稳定。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早恋可能会影响学生的自我认同和价值观，导致对未来的不确定性和不安全感。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早恋对身心健康的影响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预防早恋的重要性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保护青少年身心健康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避免情感伤害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早恋容易导致情感波动和心理创伤，影响青少年的心理健康，预防早恋有助于减少这种风险。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维护正常社交关系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过早陷入恋爱关系可能影响青少年的社交圈子，导致与同龄人关系疏远，影响正常的人际交往。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青少年时期是学习知识和技能的关键时期，过早恋爱容易分散精力，影响学习效果。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规划未来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预防早恋有助于青少年树立远大目标，规划自己的未来，为未来的发展打下坚实的基础。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集中精力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正确认识爱情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预防早恋有助于青少年正确认识爱情，理解爱情的真谛，避免因一时冲动而做出不理智的决定。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预防早恋有助于培养青少年的责任感，让他们懂得对自己的行为负责，为未来的家庭和社会做出贡献。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培养健康的人生观和价值观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预防早恋的背景图片选择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257" r="322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家庭照片可以传递出温暖、安全和爱的氛围，有助于培养青少年的家庭观念和责任感，降低早恋的发生率。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些展现家庭成员之间温馨互动的照片，例如家庭聚会、一起旅行、共度节日等场景，可以营造出和谐的家庭氛围。这样的照片有助于让青少年意识到家庭的重要性，培养他们的亲情观念，从而降低因情感空虚而早恋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温馨的家庭照片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校园风景照片能够传递出青春、活力和积极向上的气息，激发青少年的学习热情和集体归属感，减少因孤独和焦虑引发的早恋。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些展现校园美丽风景和青春活力的照片，例如校园建筑、操场、图书馆等场所，能够唤起青少年对校园生活的热爱和归属感。这样的照片有助于激发青少年的学习动力和集体意识，减轻他们的孤独感和焦虑情绪，从而降低早恋的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青春阳光的校园风景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https://d.book118.com/245140122133011042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2024-09-03T14:24:46.635</cp:lastPrinted>
  <dcterms:created xsi:type="dcterms:W3CDTF">2024-09-03T06:24:46Z</dcterms:created>
  <dcterms:modified xsi:type="dcterms:W3CDTF">2024-09-03T06:24:48Z</dcterms:modified>
</cp:coreProperties>
</file>