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BE241-18BF-4F03-8A33-9B82C233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8ED9-4814-43D8-B742-A78C430F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E496-D0A1-4027-A489-499A90F2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D9BCC-7E17-4E0F-BA6C-FCF9BE0E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C5D0B-709A-4B7C-BBBD-EC9F9F0D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7C313-3F68-4B41-A67D-E5D128241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D3DC4-B132-4589-BA5B-B27D2A26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9FA19-04B5-4FEF-92AE-65D85AE2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471A9-5F67-4718-81F0-4D732412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56BDC-0F45-45E0-8896-A664E26F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BE0EE-2D01-4B14-815B-27333CCC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41314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慢病及地方病防治工作要点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慢病防治工作要点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地方病防治工作要点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防治策略与措施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防治工作成效评估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应对日益增长的慢病及地方病负担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随着人口老龄化和生活方式变化，慢病及地方病发病率不断上升，给个人、家庭和社会带来沉重负担。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促进健康中国建设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防治慢病及地方病是健康中国建设的重要组成部分，对于提高人民健康水平、推动经济社会发展具有重要意义。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094" r="19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通过有效的防治措施，可以降低慢病及地方病的发病率和死亡率，提高患者生活质量，保障人民健康。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慢病及地方病给患者家庭和社会带来沉重经济负担，加强防治工作可以减轻这一负担，促进社会稳定和经济发展。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防治慢病及地方病需要全社会的共同努力，包括政府、医疗卫生机构、科研机构和公众等各方面的参与，可以推动医疗卫生事业的发展。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慢病防治工作要点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慢病是指病程较长、发展缓慢、通常需要长期治疗和管理的一类疾病。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慢病包括心血管疾病、糖尿病、慢性呼吸系统疾病、癌症等。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包括年龄、性别、遗传、生活方式（如饮食、运动、吸烟等）、环境因素（如污染）等。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通过改善生活方式、控制危险因素、接种疫苗等措施来预防慢病的发生。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慢病的危险因素及预防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针对高危人群进行定期筛查，以便早期发现和治疗。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根据患者的症状、体征和实验室检查结果进行综合诊断。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慢病的筛查与诊断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26" b="9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根据患者的具体情况制定个性化的治疗方案，包括药物治疗、非药物治疗和手术治疗等。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建立患者档案，进行定期随访和评估，调整治疗方案，提高患者的生活质量和预后。同时，加强患者的自我管理能力，提高治疗依从性。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慢病的治疗与管理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地方病防治工作要点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地方病的定义与分类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地方病是指具有地区性分布特点的疾病，其发生与地理环境、生活方式等因素密切相关。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根据发病原因和流行特征，地方病可分为自然疫源性地方病、化学元素性地方病和原因未明地方病。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地方病具有地区性、季节性和人群性等流行特征，其发病率和死亡率在不同地区和人群中存在显著差异。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地方病的发生与地理环境、气候条件、生活方式、饮食习惯、遗传易感性等多种因素有关。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地方病的流行特征与影响因素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加强地方病监测和预警，开展健康教育和健康促进活动，改善居民生活环境和卫生条件，提高人群免疫力等。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针对不同类型的地方病，采取相应的控制措施，如疫苗接种、药物治疗、饮食调整、环境改善等。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地方病的预防与控制措施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https://d.book118.com/245141314304011103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2024-09-13T07:04:30.052</cp:lastPrinted>
  <dcterms:created xsi:type="dcterms:W3CDTF">2024-09-12T23:04:30Z</dcterms:created>
  <dcterms:modified xsi:type="dcterms:W3CDTF">2024-09-12T23:04:32Z</dcterms:modified>
</cp:coreProperties>
</file>