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6E578-BD83-4089-9AF6-AD2EDC356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2F62B-0DEC-4BA2-B37F-C8D62981E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7B1E4-5A02-47AF-8478-5C9BCE69B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092BE-CBD7-44FC-8211-07F8BDEBA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F086BE-20D1-4A93-9E92-DDFE61A8B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E81936-5C16-4491-A824-70400498B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3C28D6-8CE3-47BB-8E73-0347D8A75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97354-C073-4D99-92C8-601BA2E5A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F2766-8F5E-4677-89F7-5E068985B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3C282-0FA4-494C-A170-56928FDF5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468BD-24D0-436B-9E79-6C4BF0719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413201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常见灾害与事故的应对措施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应急救援技能与工具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应急救援是指在突发事件发生后，采取的紧急措施和行动，以减少人员伤亡和财产损失。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应急救援是保障人民生命财产安全、维护社会稳定的重要手段，也是衡量一个国家或地区综合应急能力的重要指标。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390" r="143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549" r="185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在突发事件发生后，应急救援队伍应迅速到达现场，展开救援工作。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遵循科学规律，运用先进技术，提高救援效率。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以人的生命安全为首要目标，全力以赴开展救援工作。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各方应急力量应密切配合、协调一致，形成合力，共同应对突发事件。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快速响应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科学救援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人道主义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协同配合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接警与响应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接收到突发事件报警信息后，迅速启动应急响应机制，调集救援力量赶赴现场。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对现场情况进行初步勘查，了解事故原因、范围和程度等情况。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制定救援方案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根据现场情况制定科学合理的救援方案，明确救援目标、任务和措施。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按照救援方案，组织人员、物资和设备等资源，开展救援工作。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现场协调与指挥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确保现场救援工作有序进行，及时协调解决各种问题。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撤离与交接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在完成救援任务后，撤离现场并将后续工作交接给相关部门。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常见灾害与事故的应对措施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火灾应对措施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火灾发生时，应迅速拨打火警电话，并尽快逃离火场。在逃离过程中，尽量保持低姿，用湿布捂住口鼻，以减少吸入有害烟雾。在火场周围寻找安全出口和逃生通道，遵循疏散指示逃离。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如果衣物着火，应就地打滚或用厚实的物品进行灭火，切勿奔跑或拍打，以免火势扩大。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火灾后应立即报警，并协助消防部门进行灭火和救援工作。同时注意保护现场，以便后续调查。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火灾应对措施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地震应对措施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地震应对措施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在地震发生时，应立即寻找坚固的遮蔽物躲避，避免靠近窗户、玻璃、镜子等可能破碎的物品。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如果在室内无法找到安全地点，应立即前往室外空旷处避难。在楼房中逃生时，应尽量往低楼层逃生，并注意保护头部和颈部。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地震结束后，应尽快撤离到安全区域，并注意观察周围环境，防止余震发生。同时保持镇静，听从指挥，有序撤离。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交通事故应对措施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在发生交通事故后，应立即停车并开启危险报警灯，在车后方设置警示标志。如果有人员受伤，应立即拨打急救电话并报警。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761" b="1776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651" b="1065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在确保安全的前提下，将车辆移至路边或应急车道，避免影响交通。在等待救援时，应保持冷静，遵循交通规则和交警的指挥。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在发生公共卫生事件时，应保持冷静和镇定，遵循卫生部门和专家的建议和指导。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遵循个人防护措施，如戴口罩、勤洗手、保持社交距离等。避免前往人群密集场所，尽量减少外出。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如果出现不适症状，应立即就医并告知医生自己的旅行史和接触史。同时配合医疗部门进行调查和隔离措施，防止疫情扩散。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公共卫生事件应对措施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公共卫生事件应对措施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自然灾害应对措施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在遭遇自然灾害时，应根据不同灾害的特点采取相应的应对措施。如遇到洪水灾害时，应尽快转移到高地或坚固的建筑物上避难；遇到地震时，应寻找遮蔽物躲避；遇到台风时，应避免外出并关好门窗。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在灾害发生后，应尽快撤离到安全区域，并注意观察周围环境的变化。同时保持与家人和朋友的联系，及时获取最新的灾情信息和救援进展。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8040" b="8040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2051" b="22051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自然灾害应对措施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应急救援技能与工具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https://d.book118.com/245141320124011102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2024-09-11T07:26:08.693</cp:lastPrinted>
  <dcterms:created xsi:type="dcterms:W3CDTF">2024-09-10T23:26:08Z</dcterms:created>
  <dcterms:modified xsi:type="dcterms:W3CDTF">2024-09-10T23:26:10Z</dcterms:modified>
</cp:coreProperties>
</file>