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D57B8-59FE-4BD5-A4AF-56C89A9B3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D1649-4F2C-4183-85DD-0827DC8B3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84BCC-2F26-40B0-B0EE-F113A2E5F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2A0D2-055F-427C-8867-53B06312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E187D-5EF5-4D4F-A663-F95174F7A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95C43D-630B-42B4-BDB3-E96B2F6E6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D53E40-4A1D-4F86-B34F-5A45556B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B1B62-E0F4-46DC-AD8E-8BA062926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2FC6A-4D56-4A15-91E6-2EB709473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2E3D3-F57E-449F-83E4-0BFF149B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D437C-25FE-4D77-AE8A-6857833D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0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6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8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0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2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420340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建筑公司项目部技术经理年终总结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项目管理流程优化及改进建议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行业动态关注及市场趋势预测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本年度完成项目概述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完成了多个重要项目，包括商业综合体、高层住宅楼和公共设施等，总建筑面积超过XX万平方米。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在规定时间内，成功实现了所有项目的竣工验收，并获得了业主和监理方的高度评价。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通过精细化管理和技术创新，实现了项目质量、安全和进度的全面控制。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针对高层建筑的结构设计和施工技术难题，组织专业团队进行深入研究，成功应用了新型高强度材料和先进的施工技术，提高了施工效率和质量。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在商业综合体的复杂机电系统设计和安装中，采用了BIM技术和智能化管理系统，实现了管道碰撞检测、系统优化和运维管理的全面提升。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针对不同项目的特殊地质条件和施工环境，制定了个性化的基础处理方案和施工技术措施，确保了项目的顺利进行。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关键技术难题解决情况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通过定期的团队建设活动和沟通技巧培训，增强了团队成员之间的凝聚力和协作意识。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建立了有效的沟通机制和协作平台，促进了不同部门和专业之间的信息交流与合作，提高了工作效率。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在与业主、监理方和相关政府部门的沟通协调中，积极应对各种挑战和问题，赢得了各方的信任和支持。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在团队协作和沟通过程中，不断提升自己的领导力和组织协调能力。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通过不断学习和自我提升，获得了多项专业资格证书和荣誉奖项，为个人的职业发展奠定了坚实基础。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通过参与多个重要项目和解决关键技术难题，积累了丰富的实践经验和专业知识。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专业技能提升与培训情况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参加由中国建筑学会主办的“建筑工程项目管理高级研修班”，系统学习了项目管理理论、方法和实践，获得了结业证书。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参加了BIM技术应用培训课程，掌握了BIM建模、协同设计和施工管理等技能，获得了BIM技能等级证书。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参加了安全生产管理培训课程，学习了安全生产法规、安全管理体系和事故应急处理等内容，取得了安全生产考核合格证书。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参加专业培训课程及证书获取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在项目实践中，不断学习和掌握新的技术和方法，如装配式建筑技术、绿色建筑技术和智能化建筑技术等。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通过参与多个项目的管理和实施，积累了丰富的项目管理经验，提高了自己的组织协调和沟通能力。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在工作中遇到问题时，积极寻求解决方案，不断学习和探索新的方法和技术，提高了自己的解决问题能力和创新能力。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在实践中不断学习和进步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在公司内部举办多次技术交流和分享会，向同事们分享自己在项目管理和技术方面的经验和心得。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积极参与公司的知识库建设，将自己的经验和知识整理成文档和案例，供公司内部员工学习和参考。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担任新员工的导师，帮助他们快速融入团队和熟悉工作，传承公司的文化和价值观。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799" r="1779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分享经验和知识传承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关注行业发展趋势和前沿技术动态，参加相关的学术交流和研讨会，拓宽自己的视野和思路。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深入学习智能化建筑技术和绿色建筑技术，掌握相关的设计、施工和运营管理等方面的知识。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学习先进的项目管理理论和方法，如敏捷项目管理、精益项目管理等，提高自己的项目管理水平。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24554" b="24554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553" r="855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下一阶段学习计划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项目管理流程优化及改进建议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当前项目管理流程存在过多的审批环节和冗余步骤，导致项目推进效率低下。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项目信息在各部门间传递不畅，导致信息不对称，影响项目决策和执行。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不同部门在项目执行过程中存在沟通障碍，导致资源浪费和进度延误。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现有项目管理流程分析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减少不必要的审批环节，合并相似步骤，提高项目推进效率。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建立统一的项目信息管理平台，实现项目信息实时共享，提高决策效率和准确性。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建立跨部门协作机制，明确各部门职责和协作方式，减少资源浪费和进度延误。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加强跨部门协作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针对性改进措施提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设立定期的项目进度会议，邀请各相关部门参加，共同讨论项目进展和遇到的问题。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明确各部门的职责范围和协作方式，避免工作重复和资源浪费。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458" b="13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各部门设立专门的项目联络人，负责与其他部门沟通协调，确保项目顺利进行。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建立联络人制度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跨部门沟通协作机制建立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https://d.book118.com/245142034010011102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2024-09-10T18:49:09.000</cp:lastPrinted>
  <dcterms:created xsi:type="dcterms:W3CDTF">2024-09-10T10:49:09Z</dcterms:created>
  <dcterms:modified xsi:type="dcterms:W3CDTF">2024-09-10T10:49:11Z</dcterms:modified>
</cp:coreProperties>
</file>