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A11FC-68B8-4482-B10D-89D4958D0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7ED7F-8943-43B4-B349-BA215FC56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F7BF2-D7FC-4936-97A8-8D579CA50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B6F50-C822-43B3-9DF6-1DA163055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B2DAFE-81B9-4381-8188-B58D4EF11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6DC150-E702-4473-9BC5-7A529AB6A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F63F5F-660A-4FB0-BE27-5F459C1DF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DE45A-C86E-498C-9A52-8E55DCD1C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58165-3F40-4283-9FCF-AE3B7438B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33774-5FD3-4E6A-A30F-EA44C4E7E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47F57-3DC1-4BCB-B76B-7D5FFAAB7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433132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介入病房的疼痛护理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疼痛护理基本概念与重要性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介入病房疼痛评估与记录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药物镇痛策略及实施方法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非药物镇痛技术在介入病房应用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患者教育与家属参与策略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总结：提高介入病房疼痛护理质量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疼痛是一种不愉快的感觉和情感体验，通常与组织损伤或潜在组织损伤相关。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根据疼痛的性质和持续时间，可分为急性疼痛和慢性疼痛。急性疼痛通常与疾病或损伤有关，而慢性疼痛则可能持续数月或更长时间，严重影响患者生活质量。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疼痛可能导致患者活动受限、睡眠质量下降、食欲减退等身体不适症状。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长期疼痛可能导致患者产生焦虑、抑郁等心理问题，严重影响心理健康。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875" r="5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333" b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疼痛可能导致患者工作能力下降、社交活动减少等社会功能受损。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疼痛对患者影响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通过有效的疼痛管理，减轻或消除患者疼痛，提高患者生活质量。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根据患者的具体情况制定个性化的疼痛护理计划。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多学科合作原则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疼痛管理需要多学科团队的协作，包括医生、护士、药师、心理师等。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对患者进行全面评估，包括疼痛的性质、程度、持续时间等，以便制定合适的护理计划。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药物治疗与非药物治疗相…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在药物治疗的基础上，结合非药物治疗方法，如物理疗法、心理疗法等，提高治疗效果。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介入病房疼痛评估与记录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500" r="37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使用一条10cm长的直线或尺子，一端表示无痛，另一端表示剧痛。患者根据疼痛程度在直线上标记，护士根据标记位置评估疼痛强度。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视觉模拟评分法（VAS）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患者用0-10之间的数字表示疼痛程度，0表示无痛，10表示最痛。该方法简单易行，适用于文化程度较高的患者。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数字评分法（NRS）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通过一系列面部表情图片来表示疼痛程度，适用于不能言语或表达能力受限的患者，如儿童、老年人等。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面部表情评分法（FPS）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评估时机与频率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在手术前对患者进行疼痛评估，了解患者的疼痛史、疼痛部位、性质等，为术后疼痛管理提供依据。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术后定期评估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手术后每2-4小时对患者进行一次疼痛评估，或在患者主诉疼痛时进行评估，以及时了解患者的疼痛状况。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特殊情况下的评估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对于使用镇痛药物的患者，需密切监测其疼痛程度和药物副作用，并根据情况调整药物剂量或给药方式。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详细记录患者疼痛的部位、性质（如刺痛、胀痛等）和程度（使用评估工具得出的评分），以便医生了解患者的疼痛状况。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记录疼痛部位、性质、程度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记录患者疼痛发作的具体时间和持续时间，有助于医生判断疼痛的规律和可能的原因。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记录疼痛发作时间和持续时间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记录采取的镇痛措施（如药物、物理疗法等）及其效果，为医生调整治疗方案提供参考。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记录镇痛措施及效果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准确记录疼痛信息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药物镇痛策略及实施方法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根据患者的疼痛程度、病因、身体状况等因素，选择最合适的镇痛药物。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多模式镇痛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注意药物相互作用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联合使用不同作用机制的镇痛药物，以达到更好的镇痛效果。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避免使用相互拮抗或增加副作用的药物组合。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75" r="207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94" r="275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28" r="287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根据药物性质和患者情况，选择合适的给药途径，如口服、注射、贴剂等。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根据患者的疼痛程度和反应，及时调整药物剂量，以达到最佳镇痛效果。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剂量调整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给药途径和剂量调整策略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https://d.book118.com/245143313244011122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2024-09-26T06:57:25.637</cp:lastPrinted>
  <dcterms:created xsi:type="dcterms:W3CDTF">2024-09-25T22:57:25Z</dcterms:created>
  <dcterms:modified xsi:type="dcterms:W3CDTF">2024-09-25T22:57:27Z</dcterms:modified>
</cp:coreProperties>
</file>