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D6DD-EC3C-40F0-B7F3-2D7CE740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5E5BF-8D8C-4FE0-850F-D6670553E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BFB83-ED2D-455B-9E54-0CABF0AAD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3F142E-A664-4F3B-BD1A-996664650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E538A3-F751-4A9F-B5BE-9BD522519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FB67B3-4D95-4FFA-86CA-53A53424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D0396C-F24A-438F-8DDE-F87992E35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15D3D8-42C1-4C06-A932-2D33B8858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6E3BAA-02A5-46D7-B6C0-ED21FF6C4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1A13D-4912-4EB3-85DE-44096C4044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27818-8855-4755-A7AD-8DDB195F5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0203232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7406" y="4827662"/>
            <a:ext cx="3377187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副业的项目管理与执行监控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3725" y="5328676"/>
            <a:ext cx="4544549" cy="48511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副业项目启动与规划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副业项目收尾与总结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副业项目管理概述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副业项目是指个人或企业在主业之外，利用业余时间、技能和资源开展的具有一定盈利性的项目。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副业项目通常具有灵活性、多样性、自主性等特点，可以根据个人兴趣、专长和市场需求进行选择。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副业项目的定义与特点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副业项目管理能够帮助个人或企业更好地规划和组织副业活动，提高副业的成功率，同时为主业带来额外的收益和资源。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通过副业项目管理，可以培养个人或企业的项目管理能力、团队协作能力、市场洞察力等，提升个人或企业的综合素质和竞争力。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副业项目管理的意义与价值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价值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副业项目管理的发展趋势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随着副业市场的不断扩大和竞争的加剧，副业项目管理将越来越专业化，需要具备专业的知识和技能。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信息技术的发展为副业项目管理提供了更多的便利和工具，如项目管理软件、在线协作工具等，将促进副业项目管理的信息化。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随着消费者需求的不断变化和市场的不断细分，副业项目将越来越多元化，涵盖更多的领域和行业。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随着副业市场的不断规范和发展，副业项目管理将越来越规范化，需要遵守相关的法律法规和行业标准。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副业项目启动与规划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确定副业项目的目标，例如增加收入、拓展技能、实现兴趣等。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明确项目目标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定义项目范围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制定项目章程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明确副业项目的范围，包括项目涉及的领域、业务范围等。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制定副业项目的章程，明确项目的目标、范围、时间表、资源等。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确定副业项目目标与范围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根据项目目标，制定具体的项目计划，包括项目任务、时间表、资源需求等。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制定项目计划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设定项目的重要里程碑，以便监控项目的进度。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设定里程碑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根据项目计划，制定详细的时间表，包括每个任务的时间节点、完成时间等。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制定时间表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制定副业项目计划与时间表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分配资源与预算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确定资源需求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根据项目计划，确定所需的资源，包括人力、物力、财力等。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分配资源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根据资源需求，合理分配资源，确保项目的顺利进行。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制定预算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根据资源需求和分配情况，制定详细的预算计划，包括成本预算、时间预算等。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副业项目执行与监控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https://d.book118.com/245202032320011123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2024-09-27T20:02:37.137</cp:lastPrinted>
  <dcterms:created xsi:type="dcterms:W3CDTF">2024-09-27T12:02:37Z</dcterms:created>
  <dcterms:modified xsi:type="dcterms:W3CDTF">2024-09-27T12:02:39Z</dcterms:modified>
</cp:coreProperties>
</file>