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67B63-8B7A-43ED-AB90-F94FB9E21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B5F92-B370-44C5-B6C9-51D483B5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EC7CC-73B4-4F14-B116-E841F996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A6E7C-C05A-4073-BC69-A15D90FA3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D5881-79B1-479E-84C3-5F137140C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7F6B4-8185-46E4-944C-860CFE99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86B36D-C0EB-48C3-A9C8-9DF10CF1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EF4C86-56F0-4694-A61C-7B8338A9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F9E7C-E3CE-4FB7-A1B2-2B91AA81C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E25A3-6CA6-47D6-800B-7FD48F698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F1CFD-FA49-4527-BE56-8A6BC7987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02140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法制篇：构建完善的安全生产法治体系\n## 1.安全管理法制的基本概念与重要性\n### 1.1 安全管理法制的基本概念及其构成\n### 1.2 安全管理法制的重要性及作用\n### 1.3 安全管理法制与企业安全生产的关系\n## 2.我国安全管理法制的发展历程\n### 2.1 我国安全管理法制的起源与发展\n### 2.2 我国安全管理法制的主要成果与经验\n### 2.3 我国安全管理法制面临的挑战与机遇\n## 3.现行安全管理法制的体系与内容\n### 3.1 现行安全管理法制的体系结构\n### 3.2 现行安全管理法制的主要内容\n### 3.3 现行安全管理法制的实施与监督\n## 4.企业安全管理法制化的实施策略\n### 4.1 企业安全管理法制化的必要性\n### 4.2 企业安全管理法制化的实施途径与方法\n### 4.3 企业安全管理法制化的效果评估与持续改进\n## 5.安全管理法制的发展趋势与展望\n### 5.1 国际安全管理法制的发展趋势\n### 5.2 我国安全管理法制的发展趋势\n### 5.3 未来安全管理法制的展望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安全管理法制篇：构建完善的安全生产法治体系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61809"/>
            <a:ext cx="290464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安全管理法制的基本概念与重要性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安全管理法制是指国家为了保障生产安全和公民的生命财产安全，通过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司法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等手段，对生产过程中的安全事项进行规范和管理的一系列活动。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立法：制定安全管理法律法规，明确安全管理的目标、原则、职责和程序。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执法：政府部门依据法律法规对生产过程中的安全事项进行监督管理，查处违法行为。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司法：对于违反安全管理法律法规的行为，依法追究其法律责任。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安全管理法制的构成主要包括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行政法规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地方性法规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部门规章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宪法：规定国家的基本制度和国家权力运行的基本原则，为安全管理法制提供基本依据。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法律：包括安全管理的基本法律，如《安全生产法》等，以及针对特定行业或领域的专门法律。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行政法规：由国务院制定的安全管理法规，如《安全生产许可证条例》等。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地方性法规：由省、自治区、直辖市等地方人大制定的安全管理法规。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部门规章：由国务院各部门制定的安全管理规章，如《安全生产监督管理暂行规定》等。</a:t>
            </a:r>
            <a:endParaRPr/>
          </a:p>
        </p:txBody>
      </p:sp>
      <p:sp>
        <p:nvSpPr>
          <p:cNvPr id="1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安全管理法制的基本概念及其构成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安全管理法制的重要性体现在以下几个方面：</a:t>
                </a:r>
                <a:endParaRPr/>
              </a:p>
            </p:txBody>
          </p:sp>
          <p:sp>
            <p:nvSpPr>
              <p:cNvPr id="1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保障生产安全和公民的生命财产安全，维护社会稳定。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规范企业生产经营行为，提高安全生产水平。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促进安全生产科技创新，提高安全生产技术水平。</a:t>
                </a:r>
                <a:endParaRPr/>
              </a:p>
            </p:txBody>
          </p:sp>
          <p:sp>
            <p:nvSpPr>
              <p:cNvPr id="1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安全管理法制的作用主要包括：</a:t>
                </a:r>
                <a:endParaRPr/>
              </a:p>
            </p:txBody>
          </p:sp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指导和约束企业及其员工的生产经营活动，确保生产过程中的安全。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预防和减少生产安全事故，保护国家和人民的利益。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教育和引导公民遵守安全管理法律法规，提高全社会的安全意识。</a:t>
                </a:r>
                <a:endParaRPr/>
              </a:p>
            </p:txBody>
          </p:sp>
          <p:sp>
            <p:nvSpPr>
              <p:cNvPr id="1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安全管理法制的重要性及作用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安全管理法制是企业安全生产的基础和保障，为企业安全生产提供法律依据和制度保障。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规定企业的安全生产责任，明确企业应当遵循的安全管理要求和标准。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规定政府的监督管理职责，明确政府部门在安全生产监督管理中的权力和义务。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规定公民的权利和义务，提高公民的安全意识和自我保护能力。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企业安全生产是安全管理法制的重要实践，企业的安全生产水平体现了安全管理法制的实施效果。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企业应当遵守安全管理法律法规，建立健全安全生产制度，确保生产过程中的安全。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企业应当加强安全生产培训，提高员工的安全意识和操作技能，减少生产安全事故的发生。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企业应当加大科技创新力度，提高安全生产技术水平，提升安全生产保障能力。</a:t>
            </a:r>
            <a:endParaRPr/>
          </a:p>
        </p:txBody>
      </p: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安全管理法制与企业安全生产的关系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我国安全管理法制的发展历程</a:t>
            </a:r>
            <a:endParaRPr/>
          </a:p>
        </p:txBody>
      </p:sp>
      <p:sp>
        <p:nvSpPr>
          <p:cNvPr id="17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7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我国安全管理法制的起源可以追溯到20世纪50年代，当时国家开始制定了一系列关于劳动保护的法律法规。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1956年，国务院发布了《关于防止企业、事业单位伤亡事故的通知》，这是我国第一部关于安全生产的行政法规。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1982年，全国人大常委会通过了《中华人民共和国劳动法》，其中对劳动安全卫生作出了专门规定。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随着经济体制的改革和市场经济的发展，我国安全管理法制不断完善，形成了以《安全生产法》为核心的安全生产法律法规体系。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2002年，全国人大常委会通过了《中华人民共和国安全生产法》，明确了安全生产的法律地位和管理原则。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2006年，国务院发布了《安全生产许可证条例》，规范了安全生产许可证的颁发和管理。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2014年，全国人大常委会通过了《中华人民共和国安全生产法修正案》，进一步强化了安全生产的法治保障。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我国安全管理法制的起源与发展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我国安全管理法制的主要成果包括：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形成了一套比较完整的安全生产法律法规体系，为安全生产提供了有力的法治保障。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建立了比较完善的安全生产监督管理体制，明确了政府、企业和社会各方面的安全生产责任。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培育了一支专业的安全生产执法队伍，加强了安全生产执法力度。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我国安全管理法制的经验主要包括：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坚持依法治国，高度重视安全管理法制的建设和完善。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坚持以人为本，切实保障人民群众的生命财产安全和根本利益。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坚持预防为主，从源头上预防和减少生产安全事故的发生。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我国安全管理法制的主要成果与经验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我国安全管理法制面临的挑战主要包括：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安全生产法律法规体系仍需完善，部分领域仍然存在立法空白。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安全生产执法力度不够，部分企业安全生产违法行为得不到有效查处。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安全生产社会参与度不高，全社会的安全意识仍需提高。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我国安全管理法制面临的机遇主要包括：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国家对安全生产的重视程度不断提高，为安全管理法制的发展提供了有力支持。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科技创新为安全生产提供了新的技术手段和方法，有助于提高安全生产水平。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国际交流与合作为安全管理法制的完善提供了有益的借鉴和经验。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我国安全管理法制面临的挑战与机遇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现行安全管理法制的体系与内容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现行安全管理法制的体系结构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现行安全管理法制的体系结构主要包括：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宪法：规定国家的基本制度和国家权力运行的基本原则。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法律：包括安全管理的基本法律，如《安全生产法》等，以及针对特定行业或领域的专门法律。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行政法规：由国务院制定的安全管理法规，如《安全生产许可证条例》等。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地方性法规：由省、自治区、直辖市等地方人大制定的安全管理法规。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部门规章：由国务院各部门制定的安全管理规章，如《安全生产监督管理暂行规定》等。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司法解释：由最高人民法院制定的关于安全管理法律法规的司法解释。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https://d.book118.com/245202140034011111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安全管理法制篇：构建完善的安全生产法治体系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2024-09-16T21:03:28.832</cp:lastPrinted>
  <dcterms:created xsi:type="dcterms:W3CDTF">2024-09-16T13:03:28Z</dcterms:created>
  <dcterms:modified xsi:type="dcterms:W3CDTF">2024-09-16T13:03:30Z</dcterms:modified>
</cp:coreProperties>
</file>