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7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3E894-7B46-4F20-8BE1-5BBACFBA7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A8F81-C7D2-4990-AD3F-042AC0E2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D7794-2E15-446E-986A-193B9BD74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83BD5-B249-47EE-A1EF-5ADFFA35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F67913-3196-4FB3-9BDE-50745633D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388DA-E41C-4A2E-9CA4-A108034F0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6C80A-5640-4CED-9F15-51BD21E9F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DE587-6B6E-4EDB-AAD1-BB952E25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8D34F-939A-45A0-97F0-E0AB6CA0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C2321-A989-4943-87C3-0DDDF9060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18822-CE7C-4F9C-A0AE-49F2E0C7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713" r:id="rId2"/>
    <p:sldLayoutId id="2147506714" r:id="rId3"/>
    <p:sldLayoutId id="2147506715" r:id="rId4"/>
    <p:sldLayoutId id="2147506716" r:id="rId5"/>
    <p:sldLayoutId id="2147506717" r:id="rId6"/>
    <p:sldLayoutId id="2147506718" r:id="rId7"/>
    <p:sldLayoutId id="2147506719" r:id="rId8"/>
    <p:sldLayoutId id="2147506720" r:id="rId9"/>
    <p:sldLayoutId id="2147506721" r:id="rId10"/>
    <p:sldLayoutId id="214750672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032203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护士进修对提升护理团队合作与协作能力的意义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护士进修对提升护理团队整体素质的作用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护士进修对提升护理团队沟通与协作能力的影响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护士进修对提升护理团队应对挑战和解决问题的能力的影响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护士进修对提升护理团队职业发展和晋升机会的影响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护士进修对提升护理团队整体素质的作用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提高护理人员的专业知识和技能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进修可以提高护理人员的专业知识水平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进修可以提高护理人员的临床技能水平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进修可以提高护理人员的科研能力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进修可以提高护理人员的管理能力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增强护理团队的综合素质</a:t>
            </a:r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提升专业知识：通过进修学习，提高护理团队的专业知识水平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提高沟通能力：通过进修学习，提高护理团队与患者、同事之间的沟通能力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提升团队协作能力：通过进修学习，提高护理团队之间的协作能力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增强职业素养：通过进修学习，提高护理团队的职业素养，增强责任感和使命感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培养护理团队的创新能力</a:t>
            </a:r>
            <a:endParaRPr lang="zh-CN" altLang="en-US"/>
          </a:p>
        </p:txBody>
      </p:sp>
      <p:sp>
        <p:nvSpPr>
          <p:cNvPr id="10490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提升护理团队的创新能力，可以更好地应对复杂多变的医疗环境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培养护理团队的创新能力，可以提高护理团队的工作效率和质量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培养护理团队的创新能力，可以促进护理团队的自我学习和自我提升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培养护理团队的创新能力，可以提高护理团队的竞争力和影响力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提升护理团队的服务质量</a:t>
            </a:r>
            <a:endParaRPr lang="zh-CN" altLang="en-US"/>
          </a:p>
        </p:txBody>
      </p:sp>
      <p:sp>
        <p:nvSpPr>
          <p:cNvPr id="104911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提高护士的专业技能和知识水平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增强护士的沟通能力和团队协作能力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提高护士的服务意识和服务态度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提升护理团队的整体素质和形象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7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护士进修对提升护理团队沟通与协作能力的影响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增强团队成员之间的沟通与交流</a:t>
            </a:r>
            <a:endParaRPr lang="zh-CN" altLang="en-US"/>
          </a:p>
        </p:txBody>
      </p:sp>
      <p:sp>
        <p:nvSpPr>
          <p:cNvPr id="10492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提高团队成员之间的理解与信任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促进团队成员之间的合作与协调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增强团队成员之间的信息共享与交流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提高团队成员之间的工作效率与质量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提高团队成员之间的协作能力</a:t>
            </a:r>
            <a:endParaRPr lang="zh-CN" altLang="en-US"/>
          </a:p>
        </p:txBody>
      </p:sp>
      <p:sp>
        <p:nvSpPr>
          <p:cNvPr id="104927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进修可以提高护士的专业知识和技能，从而提高团队协作能力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进修可以提高护士的沟通技巧，从而提高团队协作能力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进修可以提高护士的团队协作意识，从而提高团队协作能力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进修可以提高护士的团队领导能力，从而提高团队协作能力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促进团队成员之间的信任与支持</a:t>
            </a:r>
            <a:endParaRPr lang="zh-CN" altLang="en-US"/>
          </a:p>
        </p:txBody>
      </p:sp>
      <p:sp>
        <p:nvSpPr>
          <p:cNvPr id="104932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进修可以提高护士的专业技能和知识水平，增强自信心和自我价值感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进修可以促进护士之间的交流和合作，增进相互理解和信任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进修可以培养护士的团队精神和协作能力，提高团队凝聚力和执行力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进修可以提高护士的沟通技巧和表达能力，促进团队成员之间的有效沟通和协作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https://d.book118.com/245203220332011034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护士进修对提升护理团队合作与协作能力的意义</vt:lpstr>
      <vt:lpstr>目录</vt:lpstr>
      <vt:lpstr>添加章节标题</vt:lpstr>
      <vt:lpstr>护士进修对提升护理团队整体素质的作用</vt:lpstr>
      <vt:lpstr>提高护理人员的专业知识和技能</vt:lpstr>
      <vt:lpstr>增强护理团队的综合素质</vt:lpstr>
      <vt:lpstr>培养护理团队的创新能力</vt:lpstr>
      <vt:lpstr>提升护理团队的服务质量</vt:lpstr>
      <vt:lpstr>护士进修对提升护理团队沟通与协作能力的影响</vt:lpstr>
      <vt:lpstr>增强团队成员之间的沟通与交流</vt:lpstr>
      <vt:lpstr>提高团队成员之间的协作能力</vt:lpstr>
      <vt:lpstr>促进团队成员之间的信任与支持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2024-08-30T17:04:39.358</cp:lastPrinted>
  <dcterms:created xsi:type="dcterms:W3CDTF">2024-08-30T09:04:39Z</dcterms:created>
  <dcterms:modified xsi:type="dcterms:W3CDTF">2024-08-30T09:04:41Z</dcterms:modified>
</cp:coreProperties>
</file>