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35968C-63C7-42DC-B906-9152F8611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94E581-0E2C-42BA-989A-20160DA87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753440-3EF5-4DB8-9819-DBF0ACD58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6CF3F5-3003-4702-A032-BBE0FB0E5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5EA0D8-45B6-432E-927B-73B539407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096405-E652-42FE-99D8-FD3E79694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8FAD97-A929-432C-A46E-FEDFFF7EA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1F713B-2E35-4E63-8AB8-F9502B522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64AF3A-7719-4C5E-A017-41021EE44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33A200-9287-4682-B965-DB540EAA1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F78CB0-5BB4-4F1A-9F02-9F228A26D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21121004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科研人员个人年度工作总结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学术交流与合作拓展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教育教学工作表现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工作成果与业绩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07" b="82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本年度在国内外知名学术期刊上发表论文10篇，其中SCI收录8篇，EI收录2篇。论文涉及领域广泛，包括生物医学、材料科学、环境科学等。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成功申请国家发明专利5项，其中3项已获授权。专利内容涉及新型材料制备、环保技术、医疗器械等领域。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发表论文及专利申请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专利申请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发表论文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作为项目负责人或主要参与者，承担了国家级、省部级科研项目20项。项目涉及领域包括新能源、新材料、生物医药等。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参与项目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本年度获得科研经费总额达到500万元，其中纵向经费300万元，横向经费200万元。经费支持为科研工作的顺利开展提供了有力保障。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经费支持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参与科研项目及经费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000" r="1400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参加国际、国内学术会议10次，并作口头报告5次。通过与同行专家的深入交流，拓宽了学术视野，增进了学术合作。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学术会议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与国内外知名高校、科研机构建立合作关系，共同承担科研项目5项。合作项目涉及领域广泛，为提升科研水平提供了有力支持。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合作项目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学术交流与合作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个人荣誉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荣获“全国优秀科技工作者”、“省级优秀青年科技人才”等荣誉称号。这些荣誉是对个人科研能力和成果的肯定，也激励着自己继续努力。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团队奖励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所在科研团队获得“国家自然科学奖二等奖”、“省部级科技进步奖一等奖”等奖项。团队奖励体现了团队协作精神和集体智慧，也为自己未来的科研工作提供了动力。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获得荣誉与奖励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科研能力提升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熟练掌握了实验设计、操作和分析等基本技能，能够独立开展实验研究工作。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科研工具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运用统计学和数据挖掘等方法，对实验数据进行有效处理和分析，提取有价值的信息。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熟练使用各种科研软件和工具，如MATLAB、Python等，提高了数据处理和可视化能力。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实验技能与数据分析能力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积极关注学术前沿动态，不断尝试新的研究思路和方法，提出创新性观点和假设。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625" r="13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059" r="10059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417" r="164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遇到科研问题时，能够迅速定位问题并寻找解决方案，具备较强的解决问题的能力。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问题解决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对已有研究成果保持批判性态度，善于发现问题并提出改进意见。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批判性思维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创新思维与解决问题能力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894" b="489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6588" b="1658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学术道德与诚信意识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学术道德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严格遵守学术规范和道德准则，尊重他人知识产权和劳动成果。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诚信意识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在科研过程中保持诚信，不抄袭、不剽窃他人成果，如实记录和报告实验结果。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学术责任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对自己的研究成果负责，积极回应学术质疑和批评，勇于承认和改正错误。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积极参与团队讨论和合作，与团队成员保持良好的沟通和协作关系。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在团队中发挥领导作用，能够带领团队完成复杂的研究任务和目标。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25" r="146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5908" r="59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善于处理人际关系和矛盾纠纷，促进团队成员之间的和谐与信任。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团队协作与领导能力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学术交流与合作拓展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国际学术会议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本年度参加了3次国际学术会议，包括在XX领域的国际研讨会上作了题为“XXX”的学术报告，与来自世界各地的同行进行了深入的交流和讨论。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国内学术会议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积极参加了5次国内重要的学术会议，如XX学会年会等，提交了2篇会议论文并做了口头报告，得到了与会专家的认可和好评。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参加学术会议及报告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https://d.book118.com/245211210041011104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2024-09-13T21:02:08.967</cp:lastPrinted>
  <dcterms:created xsi:type="dcterms:W3CDTF">2024-09-13T13:02:08Z</dcterms:created>
  <dcterms:modified xsi:type="dcterms:W3CDTF">2024-09-13T13:02:11Z</dcterms:modified>
</cp:coreProperties>
</file>