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C6073-ACA4-46AF-9793-863936F4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5A935-5089-4163-92B3-6FE8DE25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758FB-D80C-4956-873A-2DE743E2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E712E-4705-40D0-9FC1-9E4C484B1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D7D4A-10E7-4554-B062-5A8561194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3E4B1-A4D5-463D-9F82-A9F44C6B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B9434-DC0C-49C0-B145-3B825478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00D86-156B-41BA-ACF6-8789F1DD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052C0-E216-46E6-AB0B-642E70D8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1F4D3-427E-4687-A176-C0F1007C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5584C-8B48-4F57-BE11-977B4789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12001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文献综述与选题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教育科学研究方法可以帮助教育工作者更好地理解和应对教育问题，从而提升教育质量。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82" r="163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培养教育人才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通过科学研究，可以探索新的教育方法和策略，推动教育的创新和发展。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教育科学研究方法的学习和应用，有助于培养具有科学素养和创新能力的教育人才。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初次接触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个人经历和感受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在开始学习教育科学研究方法时，我对其重要性和应用前景有了初步的认识。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通过课程学习和实践经验的积累，我逐渐掌握了常用的教育科学研究方法和技术。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在学习过程中，我有机会将所学方法应用于实际的教育研究项目中，取得了初步的研究成果。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回顾自己的学习和实践经历，我深感教育科学研究方法的重要性和价值。展望未来，我希望能够继续深入学习和应用这些方法，为教育事业做出更大的贡献。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科学研究是一种系统、客观、可重复的探索未知领域的过程，旨在发现、解释和预测自然现象和社会现象。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科学研究具有客观性、系统性、可重复性、创新性等特点。它要求研究者遵循一定的研究规范和程序，采用科学的方法和技术手段，对研究对象进行深入的探索和分析。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教育科学研究是揭示教育现象本质和规律的重要途径，是推动教育改革和发展的重要力量。通过教育科学研究，可以深入了解教育现象的本质和规律，为教育实践提供科学指导和支持。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具有重要的理论价值和实践价值。在理论方面，它可以丰富和发展教育科学理论，推动教育学科的进步和发展；在实践方面，它可以为教育改革和发展提供科学依据和决策支持，促进教育实践的改进和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分类：教育科学研究方法主要包括定量研究方法和定性研究方法两大类。其中，定量研究方法包括实验法、调查法、观察法等；定性研究方法包括访谈法、案例研究法、文献研究法等。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：教育科学研究方法的内容十分丰富，包括研究设计、数据收集、数据处理和分析、结果呈现等多个环节。其中，研究设计是整个研究过程的起点和基础，它涉及到研究目的、研究对象、研究方法等多个方面的选择和确定；数据收集是获取研究所需信息的过程，它包括问卷调查、实验观察、访谈等多种方式；数据处理和分析是对收集到的数据进行整理、归纳和解释的过程，它涉及到统计分析、质性分析等多种方法；结果呈现是将研究结果以文字、图表等形式呈现出来，以便读者理解和评价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教育科学研究方法的分类和内容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文献综述与选题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梳理前人研究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通过查阅相关学术资料，对研究领域内的前人研究进行系统梳理，了解研究现状、研究热点和研究空白。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在梳理前人研究的基础上，发现已有研究的不足和争议点，提出自己的研究问题。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构建理论框架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通过对前人研究的分析和归纳，构建研究的理论框架，为后续研究提供理论支撑。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选题应具有创新性，能够填补研究空白或推动研究领域的发展。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选题应具有可行性，考虑研究条件、研究时间和研究资源等因素。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选题应具有社会价值，能够解决社会问题或推动社会进步。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选题应结合个人兴趣和专业背景，有利于发挥个人优势和特长。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选题的原则和策略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通过文献综述，可以了解研究领域内的前沿动态和最新成果，拓宽自己的学术视野。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拓宽学术视野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通过选题和文献综述的实践，可以提高自己的研究能力和学术素养，为未来的学术发展打下基础。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提高研究能力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通过选题的过程，可以明确自己的研究方向和研究目标，为后续的研究工作提供指导。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明确研究方向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通过选题和文献综述的过程，可以逐渐培养自己的学术兴趣和热情，激发对学术研究的热爱和追求。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培养学术兴趣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个人在文献综述和选题中的体会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根据研究目的和对象特点，设计合理、有效的问卷，包括问题设置、选项设计和排版等。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通过在线或纸质形式发放问卷，确保数据收集的准确性和完整性。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确定调查对象，选择具有代表性的样本，以确保调查结果的可靠性和有效性。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对收集到的数据进行整理、统计和分析，提取有用信息，为研究结论提供依据。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明确实验目的和假设，选择合适的实验对象和方法，控制实验条件，确保实验的可行性和可重复性。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按照实验设计进行操作，记录实验数据和现象，确保实验过程的严谨性和准确性。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对实验数据进行统计分析，验证实验假设，得出实验结论。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实验反思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对实验过程和结果进行反思和讨论，提出改进意见和建议。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对收集到的数据进行分类、编码和录入，确保数据的准确性和完整性。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对数据进行描述性统计分析，如均值、标准差、频数分布等，了解数据的基本情况和分布规律。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通过假设检验、方差分析等方法，对数据进行推论性统计分析，探究变量之间的关系和影响。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对统计结果进行解释和讨论，结合研究背景和目的，得出合理的结论。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https://d.book118.com/245212001101011121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2024-09-24T04:11:40.575</cp:lastPrinted>
  <dcterms:created xsi:type="dcterms:W3CDTF">2024-09-23T20:11:40Z</dcterms:created>
  <dcterms:modified xsi:type="dcterms:W3CDTF">2024-09-23T20:11:42Z</dcterms:modified>
</cp:coreProperties>
</file>