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149D8-5EE5-4F16-BADE-D2598AD95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D4178-C16E-408C-A87E-4FD25052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3A5D0-6D33-4A70-8B2E-A2A9445B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14385-AD2E-48BA-86CB-C1397AC8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3BAA1-3F3C-4547-AA00-50F2583E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D49A9-B575-49B1-98E6-1FE2F26F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57914-306B-41A5-B6B7-5F7F77A3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9383A-0CE6-4E64-B1AC-FD20FDBB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02886-29C8-49F2-8C52-30C364080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5C46F-E1A5-4797-9FDA-AE449D6F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A3DEB-81EC-49EE-8900-CA2035D0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1210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学校预防结核病的措施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结核病是一种由结核分枝杆菌引起的慢性传染病，主要通过呼吸道传播。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结核分枝杆菌可侵犯人体的多个器官，但肺是最常见的感染部位。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结核病在全球范围内广泛流行，是全球关注的公共卫生问题。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结核分枝杆菌通过咳嗽、打喷嚏、说话等方式排出的飞沫传播。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5" r="147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接触结核病患者的生活用品、衣物、痰液等也可能感染结核分枝杆菌。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孕妇患有结核病时，可通过胎盘或分娩时感染胎儿。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结核病的症状和危害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肺结核的常见症状包括咳嗽、咳痰、低热、盗汗、乏力等。其他器官的结核病症状因部位而异。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结核病可导致严重的肺部损害，甚至危及生命。此外，结核病还可能导致其他器官的损害，如肾、骨等。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结核病可引起多种并发症，如肺源性心脏病、气胸等。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结核病是一种严重的传染病，一旦感染，会给患者带来长期的痛苦和折磨。预防结核病可以避免这种痛苦。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避免疾病痛苦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预防结核病可以降低疾病对生活的影响，使患者能够更好地享受生活，提高生活质量。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42" r="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结核病是一种传染性很强的疾病，预防结核病可以降低家人被感染的风险。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保护家人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预防结核病对个人健康的影响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预防结核病可以有效地控制疾病的传播，降低社会负担。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控制疾病传播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预防结核病有助于维护公共卫生，提高社会整体健康水平。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预防结核病可以降低医疗成本，提高劳动力生产率，促进经济发展。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预防结核病对社会的影响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预防结核病可以降低疾病对工作的影响，提高生产效率。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预防结核病可以减少医疗费用的支出，减轻家庭和国家的经济负担。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创造社会价值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预防结核病可以创造社会价值，为社会带来长远的利益。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预防结核病的经济效益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https://d.book118.com/245212100102011104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2024-09-13T23:18:41.441</cp:lastPrinted>
  <dcterms:created xsi:type="dcterms:W3CDTF">2024-09-13T15:18:41Z</dcterms:created>
  <dcterms:modified xsi:type="dcterms:W3CDTF">2024-09-13T15:18:43Z</dcterms:modified>
</cp:coreProperties>
</file>