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36E19-3D1E-47C9-80F6-5B5280ACB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0E4BA-F7DA-4E60-8378-49E20FF04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1B005-50AC-4C3F-8898-C0339E97B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4BC8C5-2CE3-43E8-B6AB-03A6EC5E1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9279EF-E32A-4F72-B1BE-4BB87460B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2731DB-4F4C-48DD-8BED-907D30EB0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5B93ED-02D3-4913-A73C-ED1D9B3DB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4ACA14-242D-4B87-8A0A-4C8364DAD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040470-1F7B-4136-B7B0-C6761D6E1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0385A-19F9-461C-8A40-CF8D1DF11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0ACAD-4258-4A25-B60C-D5FA20A1F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220233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预防早恋 早婚早育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早恋、早婚、早育的定义与影响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早恋、早婚、早育的原因分析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预防早恋、早婚、早育的策略与措施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早恋、早婚、早育的定义与影响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通常指的是青少年在生长发育阶段过早地陷入恋爱关系。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208" r="8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375" r="5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指的是未达到法定结婚年龄的人提前结婚的行为。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指的是未达到法定生育年龄的人提前生育的行为。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早恋、早婚、早育可能会影响青少年的心理发展，导致情绪波动、焦虑、抑郁等问题。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042" r="15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心理发展受阻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过早陷入恋爱和婚姻关系可能会分散学习精力，影响学业成绩和未来发展。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学业受影响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早育可能导致年轻父母面临更大的生活压力和经济负担。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生活压力增大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495" b="114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571" b="757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对家庭和社会的影响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家庭关系紧张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早婚早育可能导致家庭关系紧张，增加家庭矛盾和冲突。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社会负担加重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过早生育可能会增加社会负担，包括公共教育、医疗、福利等方面的支出。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影响社会稳定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早恋、早婚、早育可能会引发青少年违法犯罪等问题，影响社会稳定。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早恋、早婚、早育的原因分析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68" r="313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89" r="3258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青少年处于生理和心理的快速发育期，对情感和性有强烈的好奇心和探索欲望，容易陷入早恋。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青春期心理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青少年在家庭、学校和社会中寻求情感支持和认同，可能因缺乏关爱而寻求恋爱关系来满足情感需求。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个人心理因素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大众媒体和社交网络中充斥着关于浪漫和性爱的描绘，可能诱导青少年过早涉足恋爱和性行为。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同龄人之间可能存在对于恋爱和性行为的期望和压力，促使青少年过早涉足相关行为。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社会环境因素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同龄人压力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媒体影响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缺乏沟通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家庭中缺乏父母与孩子之间的有效沟通，可能导致孩子对情感和性方面的问题认识不足，增加早恋和早婚的风险。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教育缺失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家长未能充分教育孩子关于情感、性健康和负责任的决策等方面的知识，可能导致孩子缺乏正确的价值观和判断力，从而过早涉足恋爱和性行为。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家庭教育因素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预防早恋、早婚、早育的策略与措施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https://d.book118.com/245220233033011044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2024-09-06T08:38:29.242</cp:lastPrinted>
  <dcterms:created xsi:type="dcterms:W3CDTF">2024-09-06T00:38:29Z</dcterms:created>
  <dcterms:modified xsi:type="dcterms:W3CDTF">2024-09-06T00:38:31Z</dcterms:modified>
</cp:coreProperties>
</file>