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2567C-913B-4BE1-86E8-9AF9D327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C27A-1059-43F8-A21C-B26D8C69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723B-D69E-47A9-B5D2-052B876F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F3AC1-BDD0-41BA-946E-30957730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E26A4-CE6D-490F-BBF3-C5905AB52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DCE5B-FB8F-4600-9163-333B7656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A3173-325D-4C5E-B025-9223D80BC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FDF23-AA62-46E1-8636-2706C606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03009-69A0-42CA-A5DE-9CA9D164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8C0E8-FCD9-46BC-AE53-87851EA2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2030F-F5DF-412B-920B-D02DB39E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212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不良事件年度分析与预防\n## 1.护理不良事件的基本概念与分类\n### 1.1护理不良事件定义及影响因素\n### 1.2护理不良事件分类及表现形式\n### 1.3护理不良事件发生率及影响\n## 2.护理不良事件年度数据分析\n### 2.1年度护理不良事件数据收集与整理\n### 2.2护理不良事件年度趋势分析\n### 2.3护理不良事件典型案例解析\n## 3.护理不良事件预防策略\n### 3.1护理不良事件预防管理制度与流程\n### 3.2护理人员培训与教育\n### 3.3护理风险评估与干预措施\n## 4.护理不良事件监测与报告\n### 4.1护理不良事件监测方法与标准\n### 4.2护理不良事件报告流程与渠道\n### 4.3护理不良事件数据分析与利用\n## 5.护理不良事件改进措施与持续改进\n### 5.1护理不良事件改进措施制定与实施\n### 5.2护理不良事件持续改进机制与流程\n### 5.3护理不良事件改进成果与经验分享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护理不良事件年度分析与预防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护理不良事件的基本概念与分类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护理不良事件定义及影响因素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护理不良事件定义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患者在住院期间发生的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非预期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不希望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造成影响的事件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可以预防或避免的事件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的专业素质、技术水平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制度、流程的完善程度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的完备程度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不良事件：如给药错误、药物过敏等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不良事件：如护理操作失误、误伤等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不良事件：如压疮、跌倒等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不良事件：如护理记录错误、医患沟通不良等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表现形式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：如执行医嘱错误、输液反应等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：如肺部感染、压疮等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护理意外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：如跌倒、坠床等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护理不良事件分类及表现形式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护理不良事件发生率及影响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不同医院、科室的护理不良事件发生率存在差异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等多种因素影响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造成威胁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医疗纠纷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的工作积极性、团队凝聚力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护理不良事件年度数据分析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护理不良事件报告系统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等资料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对收集到的数据进行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年度护理不良事件数据收集与整理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趋势分析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的护理不良事件发生趋势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护理不良事件的发生情况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影响因素分析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等因素对护理不良事件发生率的影响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护理不良事件年度趋势分析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护理不良事件典型案例解析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的护理不良事件案例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分析案例背后的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影响因素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案例解析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等方面进行深入解析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措施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护理不良事件预防策略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护理不良事件预防管理制度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的职责、权利和义务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医嘱执行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等环节的管理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护理不良事件预防管理制度与流程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https://d.book118.com/245221220010011110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护理不良事件年度分析与预防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2024-09-15T02:24:58.048</cp:lastPrinted>
  <dcterms:created xsi:type="dcterms:W3CDTF">2024-09-14T18:24:58Z</dcterms:created>
  <dcterms:modified xsi:type="dcterms:W3CDTF">2024-09-14T18:24:59Z</dcterms:modified>
</cp:coreProperties>
</file>