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99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9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image" Target="../media/image3.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image" Target="../media/image5.png"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image" Target="../media/image5.png" /><Relationship Id="rId6" Type="http://schemas.openxmlformats.org/officeDocument/2006/relationships/tags" Target="../tags/tag52.xml" /><Relationship Id="rId7" Type="http://schemas.openxmlformats.org/officeDocument/2006/relationships/image" Target="../media/image4.png"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6.png"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848509-44A3-4CD6-8344-BC16C7A11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585EFB-2C4D-4F91-B31B-7BAF17F1D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E7A495-04CC-4299-8607-486F9B01F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7688C6-56FB-49D9-B400-17818A786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6B3722-59F5-41D5-B532-24C0A606DA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961701-47CA-4CC7-9FD7-13B047646C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6EC062-4BD1-47D1-8DA0-B9DF9CAEAF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28A88-92A9-416D-A184-7624067DB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D1B0B8-DC41-4969-B941-6BFDC28A8F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5CADB2-6EE9-4720-BD4E-3C47A577C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16D7D-6A14-405A-BD56-AEA1244D0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png" descr="preencoded.png"/>
          <p:cNvPicPr>
            <a:picLocks noChangeAspect="1"/>
          </p:cNvPicPr>
          <p:nvPr userDrawn="1">
            <p:custDataLst>
              <p:tags r:id="rId2"/>
            </p:custDataLst>
          </p:nvPr>
        </p:nvPicPr>
        <p:blipFill>
          <a:blip r:embed="rId1"/>
          <a:stretch>
            <a:fillRect/>
          </a:stretch>
        </p:blipFill>
        <p:spPr>
          <a:xfrm>
            <a:off x="0" y="0"/>
            <a:ext cx="12193905" cy="6858000"/>
          </a:xfrm>
          <a:prstGeom prst="rect">
            <a:avLst/>
          </a:prstGeom>
        </p:spPr>
      </p:pic>
      <p:sp>
        <p:nvSpPr>
          <p:cNvPr id="1048668" name="标题 1"/>
          <p:cNvSpPr>
            <a:spLocks noGrp="1"/>
          </p:cNvSpPr>
          <p:nvPr>
            <p:ph type="ctrTitle" hasCustomPrompt="1"/>
            <p:custDataLst>
              <p:tags r:id="rId3"/>
            </p:custDataLst>
          </p:nvPr>
        </p:nvSpPr>
        <p:spPr>
          <a:xfrm>
            <a:off x="838200" y="1190479"/>
            <a:ext cx="5257800" cy="2452093"/>
          </a:xfrm>
        </p:spPr>
        <p:txBody>
          <a:bodyPr anchor="b">
            <a:noAutofit/>
          </a:bodyPr>
          <a:lstStyle>
            <a:lvl1pPr algn="l">
              <a:lnSpc>
                <a:spcPct val="100000"/>
              </a:lnSpc>
              <a:defRPr sz="4800">
                <a:solidFill>
                  <a:schemeClr val="accent1">
                    <a:lumMod val="50000"/>
                  </a:schemeClr>
                </a:solidFill>
                <a:latin typeface="+mj-ea"/>
                <a:ea typeface="+mj-ea"/>
              </a:defRPr>
            </a:lvl1pPr>
          </a:lstStyle>
          <a:p>
            <a:r>
              <a:rPr lang="zh-CN" altLang="en-US"/>
              <a:t>单击此处</a:t>
            </a:r>
            <a:br>
              <a:rPr lang="en-US" altLang="zh-CN"/>
            </a:br>
            <a:r>
              <a:rPr lang="zh-CN" altLang="en-US"/>
              <a:t>编辑母版标题样式</a:t>
            </a:r>
            <a:endParaRPr lang="zh-CN" altLang="en-US"/>
          </a:p>
        </p:txBody>
      </p:sp>
      <p:sp>
        <p:nvSpPr>
          <p:cNvPr id="1048670" name="文本占位符 23"/>
          <p:cNvSpPr>
            <a:spLocks noGrp="1"/>
          </p:cNvSpPr>
          <p:nvPr>
            <p:ph type="body" sz="quarter" idx="17" hasCustomPrompt="1"/>
            <p:custDataLst>
              <p:tags r:id="rId4"/>
            </p:custDataLst>
          </p:nvPr>
        </p:nvSpPr>
        <p:spPr>
          <a:xfrm>
            <a:off x="838199" y="4144300"/>
            <a:ext cx="5343524" cy="1404250"/>
          </a:xfrm>
        </p:spPr>
        <p:txBody>
          <a:bodyPr anchor="t">
            <a:normAutofit/>
          </a:bodyPr>
          <a:lstStyle>
            <a:lvl1pPr marL="0" indent="0" algn="just">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672" name="副标题 2"/>
          <p:cNvSpPr>
            <a:spLocks noGrp="1"/>
          </p:cNvSpPr>
          <p:nvPr>
            <p:ph type="subTitle" idx="1"/>
            <p:custDataLst>
              <p:tags r:id="rId5"/>
            </p:custDataLst>
          </p:nvPr>
        </p:nvSpPr>
        <p:spPr>
          <a:xfrm>
            <a:off x="838198" y="3668858"/>
            <a:ext cx="5257802" cy="482678"/>
          </a:xfrm>
        </p:spPr>
        <p:txBody>
          <a:bodyPr anchor="t">
            <a:normAutofit/>
          </a:bodyPr>
          <a:lstStyle>
            <a:lvl1pPr marL="0" indent="0" algn="l">
              <a:lnSpc>
                <a:spcPct val="100000"/>
              </a:lnSpc>
              <a:buNone/>
              <a:defRPr sz="1600">
                <a:solidFill>
                  <a:schemeClr val="accent1">
                    <a:lumMod val="50000"/>
                  </a:schemeClr>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9"/>
            <p:custDataLst>
              <p:tags r:id="rId7"/>
            </p:custDataLst>
          </p:nvPr>
        </p:nvSpPr>
        <p:spPr/>
        <p:txBody>
          <a:bodyPr/>
          <a:lstStyle/>
          <a:p>
            <a:endParaRPr lang="zh-CN" altLang="en-US"/>
          </a:p>
        </p:txBody>
      </p:sp>
      <p:sp>
        <p:nvSpPr>
          <p:cNvPr id="1048678" name="灯片编号占位符 5"/>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0" name="标题 1"/>
          <p:cNvSpPr>
            <a:spLocks noGrp="1"/>
          </p:cNvSpPr>
          <p:nvPr>
            <p:ph type="title"/>
            <p:custDataLst>
              <p:tags r:id="rId1"/>
            </p:custDataLst>
          </p:nvPr>
        </p:nvSpPr>
        <p:spPr>
          <a:xfrm>
            <a:off x="838200" y="360045"/>
            <a:ext cx="9267701" cy="654685"/>
          </a:xfrm>
        </p:spPr>
        <p:txBody>
          <a:bodyPr/>
          <a:lstStyle>
            <a:lvl1pPr>
              <a:defRPr>
                <a:solidFill>
                  <a:schemeClr val="accent1">
                    <a:lumMod val="50000"/>
                  </a:schemeClr>
                </a:solidFill>
              </a:defRPr>
            </a:lvl1pPr>
          </a:lstStyle>
          <a:p>
            <a:r>
              <a:rPr lang="zh-CN" altLang="en-US"/>
              <a:t>单击此处编辑母版标题样式</a:t>
            </a:r>
            <a:endParaRPr lang="zh-CN" altLang="en-US"/>
          </a:p>
        </p:txBody>
      </p:sp>
      <p:sp>
        <p:nvSpPr>
          <p:cNvPr id="104868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6" name="页脚占位符 4"/>
          <p:cNvSpPr>
            <a:spLocks noGrp="1"/>
          </p:cNvSpPr>
          <p:nvPr>
            <p:ph type="ftr" sz="quarter" idx="11"/>
            <p:custDataLst>
              <p:tags r:id="rId4"/>
            </p:custDataLst>
          </p:nvPr>
        </p:nvSpPr>
        <p:spPr/>
        <p:txBody>
          <a:bodyPr/>
          <a:lstStyle/>
          <a:p>
            <a:endParaRPr lang="zh-CN" altLang="en-US"/>
          </a:p>
        </p:txBody>
      </p:sp>
      <p:sp>
        <p:nvSpPr>
          <p:cNvPr id="104868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png" descr="preencoded.png"/>
          <p:cNvPicPr>
            <a:picLocks noChangeAspect="1"/>
          </p:cNvPicPr>
          <p:nvPr userDrawn="1">
            <p:custDataLst>
              <p:tags r:id="rId2"/>
            </p:custDataLst>
          </p:nvPr>
        </p:nvPicPr>
        <p:blipFill>
          <a:blip r:embed="rId1"/>
          <a:stretch>
            <a:fillRect/>
          </a:stretch>
        </p:blipFill>
        <p:spPr>
          <a:xfrm>
            <a:off x="0" y="0"/>
            <a:ext cx="12192000" cy="2125714"/>
          </a:xfrm>
          <a:prstGeom prst="rect">
            <a:avLst/>
          </a:prstGeom>
        </p:spPr>
      </p:pic>
      <p:sp>
        <p:nvSpPr>
          <p:cNvPr id="1048690" name="标题 1"/>
          <p:cNvSpPr>
            <a:spLocks noGrp="1"/>
          </p:cNvSpPr>
          <p:nvPr>
            <p:ph type="title" hasCustomPrompt="1"/>
            <p:custDataLst>
              <p:tags r:id="rId3"/>
            </p:custDataLst>
          </p:nvPr>
        </p:nvSpPr>
        <p:spPr>
          <a:xfrm>
            <a:off x="840105" y="449580"/>
            <a:ext cx="10608945" cy="896620"/>
          </a:xfrm>
        </p:spPr>
        <p:txBody>
          <a:bodyPr anchor="b">
            <a:normAutofit/>
          </a:bodyPr>
          <a:lstStyle>
            <a:lvl1pPr>
              <a:defRPr sz="4800"/>
            </a:lvl1pPr>
          </a:lstStyle>
          <a:p>
            <a:r>
              <a:rPr lang="zh-CN" altLang="en-US"/>
              <a:t>标题</a:t>
            </a:r>
            <a:endParaRPr lang="zh-CN" altLang="en-US"/>
          </a:p>
        </p:txBody>
      </p:sp>
      <p:sp>
        <p:nvSpPr>
          <p:cNvPr id="1048692" name="日期占位符 2"/>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4" name="页脚占位符 4"/>
          <p:cNvSpPr>
            <a:spLocks noGrp="1"/>
          </p:cNvSpPr>
          <p:nvPr>
            <p:ph type="ftr" sz="quarter" idx="11"/>
            <p:custDataLst>
              <p:tags r:id="rId5"/>
            </p:custDataLst>
          </p:nvPr>
        </p:nvSpPr>
        <p:spPr/>
        <p:txBody>
          <a:bodyPr/>
          <a:lstStyle/>
          <a:p>
            <a:endParaRPr lang="zh-CN" altLang="en-US"/>
          </a:p>
        </p:txBody>
      </p:sp>
      <p:sp>
        <p:nvSpPr>
          <p:cNvPr id="104869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698" name="矩形 2"/>
          <p:cNvSpPr/>
          <p:nvPr userDrawn="1">
            <p:custDataLst>
              <p:tags r:id="rId1"/>
            </p:custDataLst>
          </p:nvPr>
        </p:nvSpPr>
        <p:spPr>
          <a:xfrm>
            <a:off x="-12700" y="6985"/>
            <a:ext cx="12204700" cy="6851015"/>
          </a:xfrm>
          <a:prstGeom prst="rect">
            <a:avLst/>
          </a:prstGeom>
          <a:gradFill>
            <a:gsLst>
              <a:gs pos="0">
                <a:schemeClr val="accent3">
                  <a:lumMod val="1000"/>
                  <a:lumOff val="99000"/>
                </a:schemeClr>
              </a:gs>
              <a:gs pos="74000">
                <a:schemeClr val="accent2">
                  <a:lumMod val="15000"/>
                  <a:lumOff val="85000"/>
                </a:schemeClr>
              </a:gs>
              <a:gs pos="100000">
                <a:schemeClr val="accent2">
                  <a:lumMod val="15000"/>
                  <a:lumOff val="85000"/>
                </a:schemeClr>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标题 1"/>
          <p:cNvSpPr>
            <a:spLocks noGrp="1"/>
          </p:cNvSpPr>
          <p:nvPr>
            <p:ph type="title" hasCustomPrompt="1"/>
            <p:custDataLst>
              <p:tags r:id="rId2"/>
            </p:custDataLst>
          </p:nvPr>
        </p:nvSpPr>
        <p:spPr>
          <a:xfrm>
            <a:off x="1042271" y="3682871"/>
            <a:ext cx="5754314" cy="2476722"/>
          </a:xfrm>
        </p:spPr>
        <p:txBody>
          <a:bodyPr anchor="t">
            <a:normAutofit/>
          </a:bodyPr>
          <a:lstStyle>
            <a:lvl1pPr algn="just">
              <a:defRPr sz="5400"/>
            </a:lvl1pPr>
          </a:lstStyle>
          <a:p>
            <a:r>
              <a:rPr lang="zh-CN" altLang="en-US"/>
              <a:t>单击编辑母版标题</a:t>
            </a:r>
            <a:endParaRPr lang="zh-CN" altLang="en-US"/>
          </a:p>
        </p:txBody>
      </p:sp>
      <p:sp>
        <p:nvSpPr>
          <p:cNvPr id="1048702" name="文本占位符 7"/>
          <p:cNvSpPr>
            <a:spLocks noGrp="1"/>
          </p:cNvSpPr>
          <p:nvPr>
            <p:ph type="body" sz="quarter" idx="13" hasCustomPrompt="1"/>
            <p:custDataLst>
              <p:tags r:id="rId3"/>
            </p:custDataLst>
          </p:nvPr>
        </p:nvSpPr>
        <p:spPr>
          <a:xfrm>
            <a:off x="1040366" y="2414141"/>
            <a:ext cx="5754314" cy="1224280"/>
          </a:xfrm>
        </p:spPr>
        <p:txBody>
          <a:bodyPr anchor="b">
            <a:noAutofit/>
          </a:bodyPr>
          <a:lstStyle>
            <a:lvl1pPr marL="0" indent="0" algn="just">
              <a:buNone/>
              <a:defRPr sz="8000" b="1">
                <a:solidFill>
                  <a:schemeClr val="accent1">
                    <a:lumMod val="60000"/>
                    <a:lumOff val="40000"/>
                  </a:schemeClr>
                </a:solidFill>
              </a:defRPr>
            </a:lvl1pPr>
          </a:lstStyle>
          <a:p>
            <a:pPr lvl="0"/>
            <a:r>
              <a:rPr lang="zh-CN" altLang="en-US"/>
              <a:t>节编号</a:t>
            </a:r>
            <a:endParaRPr lang="zh-CN" altLang="en-US"/>
          </a:p>
        </p:txBody>
      </p:sp>
      <p:pic>
        <p:nvPicPr>
          <p:cNvPr id="2097161" name="图片 4" descr="未标题-4"/>
          <p:cNvPicPr>
            <a:picLocks noChangeAspect="1"/>
          </p:cNvPicPr>
          <p:nvPr userDrawn="1">
            <p:custDataLst>
              <p:tags r:id="rId5"/>
            </p:custDataLst>
          </p:nvPr>
        </p:nvPicPr>
        <p:blipFill>
          <a:blip r:embed="rId4"/>
          <a:srcRect l="56742" t="21431" b="17463"/>
          <a:stretch>
            <a:fillRect/>
          </a:stretch>
        </p:blipFill>
        <p:spPr>
          <a:xfrm>
            <a:off x="7108825" y="1150966"/>
            <a:ext cx="5085715" cy="5711190"/>
          </a:xfrm>
          <a:prstGeom prst="rect">
            <a:avLst/>
          </a:prstGeom>
        </p:spPr>
      </p:pic>
      <p:sp>
        <p:nvSpPr>
          <p:cNvPr id="1048704" name="日期占位符 3"/>
          <p:cNvSpPr>
            <a:spLocks noGrp="1"/>
          </p:cNvSpPr>
          <p:nvPr>
            <p:ph type="dt" sz="half" idx="14"/>
            <p:custDataLst>
              <p:tags r:id="rId6"/>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5"/>
            <p:custDataLst>
              <p:tags r:id="rId7"/>
            </p:custDataLst>
          </p:nvPr>
        </p:nvSpPr>
        <p:spPr/>
        <p:txBody>
          <a:bodyPr/>
          <a:lstStyle/>
          <a:p>
            <a:endParaRPr lang="zh-CN" altLang="en-US"/>
          </a:p>
        </p:txBody>
      </p:sp>
      <p:sp>
        <p:nvSpPr>
          <p:cNvPr id="1048708" name="灯片编号占位符 6"/>
          <p:cNvSpPr>
            <a:spLocks noGrp="1"/>
          </p:cNvSpPr>
          <p:nvPr>
            <p:ph type="sldNum" sz="quarter" idx="16"/>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日期占位符 4"/>
          <p:cNvSpPr>
            <a:spLocks noGrp="1"/>
          </p:cNvSpPr>
          <p:nvPr>
            <p:ph type="dt" sz="half" idx="10"/>
            <p:custDataLst>
              <p:tags r:id="rId4"/>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18" name="页脚占位符 5"/>
          <p:cNvSpPr>
            <a:spLocks noGrp="1"/>
          </p:cNvSpPr>
          <p:nvPr>
            <p:ph type="ftr" sz="quarter" idx="11"/>
            <p:custDataLst>
              <p:tags r:id="rId5"/>
            </p:custDataLst>
          </p:nvPr>
        </p:nvSpPr>
        <p:spPr/>
        <p:txBody>
          <a:bodyPr/>
          <a:lstStyle/>
          <a:p>
            <a:endParaRPr lang="zh-CN" altLang="en-US"/>
          </a:p>
        </p:txBody>
      </p:sp>
      <p:sp>
        <p:nvSpPr>
          <p:cNvPr id="104872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2" name="标题 1"/>
          <p:cNvSpPr>
            <a:spLocks noGrp="1"/>
          </p:cNvSpPr>
          <p:nvPr>
            <p:ph type="title"/>
            <p:custDataLst>
              <p:tags r:id="rId1"/>
            </p:custDataLst>
          </p:nvPr>
        </p:nvSpPr>
        <p:spPr>
          <a:xfrm>
            <a:off x="839788" y="360000"/>
            <a:ext cx="9288000" cy="655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日期占位符 6"/>
          <p:cNvSpPr>
            <a:spLocks noGrp="1"/>
          </p:cNvSpPr>
          <p:nvPr>
            <p:ph type="dt" sz="half" idx="10"/>
            <p:custDataLst>
              <p:tags r:id="rId6"/>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34" name="页脚占位符 7"/>
          <p:cNvSpPr>
            <a:spLocks noGrp="1"/>
          </p:cNvSpPr>
          <p:nvPr>
            <p:ph type="ftr" sz="quarter" idx="11"/>
            <p:custDataLst>
              <p:tags r:id="rId7"/>
            </p:custDataLst>
          </p:nvPr>
        </p:nvSpPr>
        <p:spPr/>
        <p:txBody>
          <a:bodyPr/>
          <a:lstStyle/>
          <a:p>
            <a:endParaRPr lang="zh-CN" altLang="en-US"/>
          </a:p>
        </p:txBody>
      </p:sp>
      <p:sp>
        <p:nvSpPr>
          <p:cNvPr id="104873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0" name="日期占位符 2"/>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2" name="页脚占位符 3"/>
          <p:cNvSpPr>
            <a:spLocks noGrp="1"/>
          </p:cNvSpPr>
          <p:nvPr>
            <p:ph type="ftr" sz="quarter" idx="11"/>
            <p:custDataLst>
              <p:tags r:id="rId3"/>
            </p:custDataLst>
          </p:nvPr>
        </p:nvSpPr>
        <p:spPr/>
        <p:txBody>
          <a:bodyPr/>
          <a:lstStyle/>
          <a:p>
            <a:endParaRPr lang="zh-CN" altLang="en-US"/>
          </a:p>
        </p:txBody>
      </p:sp>
      <p:sp>
        <p:nvSpPr>
          <p:cNvPr id="104874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3" name="图片 11"/>
          <p:cNvPicPr>
            <a:picLocks noChangeAspect="1"/>
          </p:cNvPicPr>
          <p:nvPr userDrawn="1">
            <p:custDataLst>
              <p:tags r:id="rId2"/>
            </p:custDataLst>
          </p:nvPr>
        </p:nvPicPr>
        <p:blipFill>
          <a:blip r:embed="rId1"/>
          <a:srcRect l="2633" t="71072" r="68750" b="10324"/>
          <a:stretch>
            <a:fillRect/>
          </a:stretch>
        </p:blipFill>
        <p:spPr>
          <a:xfrm>
            <a:off x="0" y="5592726"/>
            <a:ext cx="2553970" cy="1275907"/>
          </a:xfrm>
          <a:prstGeom prst="rect">
            <a:avLst/>
          </a:prstGeom>
        </p:spPr>
      </p:pic>
      <p:sp>
        <p:nvSpPr>
          <p:cNvPr id="1048746" name="日期占位符 1"/>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pic>
        <p:nvPicPr>
          <p:cNvPr id="2097165" name="图片 13"/>
          <p:cNvPicPr>
            <a:picLocks noChangeAspect="1"/>
          </p:cNvPicPr>
          <p:nvPr userDrawn="1">
            <p:custDataLst>
              <p:tags r:id="rId7"/>
            </p:custDataLst>
          </p:nvPr>
        </p:nvPicPr>
        <p:blipFill>
          <a:blip r:embed="rId6"/>
          <a:srcRect l="75357" t="19812" r="7610" b="57361"/>
          <a:stretch>
            <a:fillRect/>
          </a:stretch>
        </p:blipFill>
        <p:spPr>
          <a:xfrm>
            <a:off x="9882505" y="0"/>
            <a:ext cx="2309495" cy="2418080"/>
          </a:xfrm>
          <a:prstGeom prst="rect">
            <a:avLst/>
          </a:prstGeom>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875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4" name="日期占位符 3"/>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pic>
        <p:nvPicPr>
          <p:cNvPr id="2097167" name="图片 13"/>
          <p:cNvPicPr>
            <a:picLocks noChangeAspect="1"/>
          </p:cNvPicPr>
          <p:nvPr userDrawn="1">
            <p:custDataLst>
              <p:tags r:id="rId6"/>
            </p:custDataLst>
          </p:nvPr>
        </p:nvPicPr>
        <p:blipFill>
          <a:blip r:embed="rId5"/>
          <a:srcRect l="75357" t="19812" r="7610" b="57361"/>
          <a:stretch>
            <a:fillRect/>
          </a:stretch>
        </p:blipFill>
        <p:spPr>
          <a:xfrm>
            <a:off x="9882505" y="0"/>
            <a:ext cx="2309495" cy="2418080"/>
          </a:xfrm>
          <a:prstGeom prst="rect">
            <a:avLst/>
          </a:prstGeom>
        </p:spPr>
      </p:pic>
      <p:pic>
        <p:nvPicPr>
          <p:cNvPr id="2097169" name="图片 11"/>
          <p:cNvPicPr>
            <a:picLocks noChangeAspect="1"/>
          </p:cNvPicPr>
          <p:nvPr userDrawn="1">
            <p:custDataLst>
              <p:tags r:id="rId8"/>
            </p:custDataLst>
          </p:nvPr>
        </p:nvPicPr>
        <p:blipFill>
          <a:blip r:embed="rId7"/>
          <a:srcRect l="2633" t="71072" r="68750" b="10324"/>
          <a:stretch>
            <a:fillRect/>
          </a:stretch>
        </p:blipFill>
        <p:spPr>
          <a:xfrm>
            <a:off x="0" y="5592726"/>
            <a:ext cx="2553970" cy="1275907"/>
          </a:xfrm>
          <a:prstGeom prst="rect">
            <a:avLst/>
          </a:prstGeom>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0" name="标题 1"/>
          <p:cNvSpPr>
            <a:spLocks noGrp="1"/>
          </p:cNvSpPr>
          <p:nvPr>
            <p:ph type="title"/>
            <p:custDataLst>
              <p:tags r:id="rId1"/>
            </p:custDataLst>
          </p:nvPr>
        </p:nvSpPr>
        <p:spPr>
          <a:xfrm>
            <a:off x="836295" y="239395"/>
            <a:ext cx="9029065" cy="596900"/>
          </a:xfrm>
        </p:spPr>
        <p:txBody>
          <a:bodyPr/>
          <a:lstStyle>
            <a:lvl1pPr>
              <a:defRPr sz="2800"/>
            </a:lvl1pPr>
          </a:lstStyle>
          <a:p>
            <a:r>
              <a:rPr lang="zh-CN" altLang="en-US"/>
              <a:t>单击此处编辑母版标题样式</a:t>
            </a:r>
            <a:endParaRPr lang="zh-CN" altLang="en-US"/>
          </a:p>
        </p:txBody>
      </p:sp>
      <p:sp>
        <p:nvSpPr>
          <p:cNvPr id="1048762" name="文本占位符 2"/>
          <p:cNvSpPr>
            <a:spLocks noGrp="1"/>
          </p:cNvSpPr>
          <p:nvPr>
            <p:ph type="body" idx="1" hasCustomPrompt="1"/>
            <p:custDataLst>
              <p:tags r:id="rId2"/>
            </p:custDataLst>
          </p:nvPr>
        </p:nvSpPr>
        <p:spPr>
          <a:xfrm>
            <a:off x="838200" y="836295"/>
            <a:ext cx="9027795" cy="365760"/>
          </a:xfrm>
        </p:spPr>
        <p:txBody>
          <a:bodyPr anchor="t"/>
          <a:lstStyle>
            <a:lvl1pPr marL="0" indent="0">
              <a:buNone/>
              <a:defRPr sz="16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4" name="日期占位符 6"/>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66" name="页脚占位符 7"/>
          <p:cNvSpPr>
            <a:spLocks noGrp="1"/>
          </p:cNvSpPr>
          <p:nvPr>
            <p:ph type="ftr" sz="quarter" idx="11"/>
            <p:custDataLst>
              <p:tags r:id="rId4"/>
            </p:custDataLst>
          </p:nvPr>
        </p:nvSpPr>
        <p:spPr/>
        <p:txBody>
          <a:bodyPr/>
          <a:lstStyle/>
          <a:p>
            <a:endParaRPr lang="zh-CN" altLang="en-US"/>
          </a:p>
        </p:txBody>
      </p:sp>
      <p:sp>
        <p:nvSpPr>
          <p:cNvPr id="10487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0" name="矩形 7"/>
          <p:cNvSpPr/>
          <p:nvPr userDrawn="1">
            <p:custDataLst>
              <p:tags r:id="rId1"/>
            </p:custDataLst>
          </p:nvPr>
        </p:nvSpPr>
        <p:spPr>
          <a:xfrm>
            <a:off x="0" y="0"/>
            <a:ext cx="12192000"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1" name="图片 6"/>
          <p:cNvPicPr>
            <a:picLocks noChangeAspect="1"/>
          </p:cNvPicPr>
          <p:nvPr userDrawn="1">
            <p:custDataLst>
              <p:tags r:id="rId3"/>
            </p:custDataLst>
          </p:nvPr>
        </p:nvPicPr>
        <p:blipFill>
          <a:blip r:embed="rId2"/>
          <a:stretch>
            <a:fillRect/>
          </a:stretch>
        </p:blipFill>
        <p:spPr>
          <a:xfrm>
            <a:off x="3994150" y="0"/>
            <a:ext cx="8197850" cy="6858000"/>
          </a:xfrm>
          <a:prstGeom prst="rect">
            <a:avLst/>
          </a:prstGeom>
        </p:spPr>
      </p:pic>
      <p:sp>
        <p:nvSpPr>
          <p:cNvPr id="1048772" name="标题 1"/>
          <p:cNvSpPr>
            <a:spLocks noGrp="1"/>
          </p:cNvSpPr>
          <p:nvPr>
            <p:ph type="ctrTitle"/>
            <p:custDataLst>
              <p:tags r:id="rId4"/>
            </p:custDataLst>
          </p:nvPr>
        </p:nvSpPr>
        <p:spPr>
          <a:xfrm>
            <a:off x="645160" y="624840"/>
            <a:ext cx="3348990" cy="3051810"/>
          </a:xfrm>
        </p:spPr>
        <p:txBody>
          <a:bodyPr anchor="b" anchorCtr="0">
            <a:normAutofit/>
          </a:bodyPr>
          <a:lstStyle>
            <a:lvl1pPr algn="l">
              <a:lnSpc>
                <a:spcPct val="100000"/>
              </a:lnSpc>
              <a:defRPr sz="4800"/>
            </a:lvl1pPr>
          </a:lstStyle>
          <a:p>
            <a:r>
              <a:rPr lang="zh-CN" altLang="en-US"/>
              <a:t>单击此处编辑母版标题样式</a:t>
            </a:r>
            <a:endParaRPr lang="zh-CN" altLang="en-US"/>
          </a:p>
        </p:txBody>
      </p:sp>
      <p:sp>
        <p:nvSpPr>
          <p:cNvPr id="1048774" name="文本占位符 23"/>
          <p:cNvSpPr>
            <a:spLocks noGrp="1"/>
          </p:cNvSpPr>
          <p:nvPr>
            <p:ph type="body" sz="quarter" idx="17" hasCustomPrompt="1"/>
            <p:custDataLst>
              <p:tags r:id="rId5"/>
            </p:custDataLst>
          </p:nvPr>
        </p:nvSpPr>
        <p:spPr>
          <a:xfrm>
            <a:off x="645160" y="3878580"/>
            <a:ext cx="2743200" cy="2185670"/>
          </a:xfrm>
        </p:spPr>
        <p:txBody>
          <a:bodyPr anchor="t" anchorCtr="0">
            <a:normAutofit/>
          </a:bodyPr>
          <a:lstStyle>
            <a:lvl1pPr marL="0" indent="0" algn="l">
              <a:lnSpc>
                <a:spcPct val="100000"/>
              </a:lnSpc>
              <a:buNone/>
              <a:defRPr sz="1600">
                <a:solidFill>
                  <a:schemeClr val="accent1">
                    <a:lumMod val="50000"/>
                  </a:schemeClr>
                </a:solidFill>
              </a:defRPr>
            </a:lvl1pPr>
          </a:lstStyle>
          <a:p>
            <a:pPr lvl="0"/>
            <a:r>
              <a:rPr lang="zh-CN" altLang="en-US"/>
              <a:t>署名占位符</a:t>
            </a:r>
            <a:endParaRPr lang="zh-CN" altLang="en-US"/>
          </a:p>
        </p:txBody>
      </p:sp>
      <p:sp>
        <p:nvSpPr>
          <p:cNvPr id="1048776"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778" name="页脚占位符 3"/>
          <p:cNvSpPr>
            <a:spLocks noGrp="1"/>
          </p:cNvSpPr>
          <p:nvPr>
            <p:ph type="ftr" sz="quarter" idx="19"/>
            <p:custDataLst>
              <p:tags r:id="rId7"/>
            </p:custDataLst>
          </p:nvPr>
        </p:nvSpPr>
        <p:spPr/>
        <p:txBody>
          <a:bodyPr/>
          <a:lstStyle/>
          <a:p>
            <a:endParaRPr lang="zh-CN" altLang="en-US"/>
          </a:p>
        </p:txBody>
      </p:sp>
      <p:sp>
        <p:nvSpPr>
          <p:cNvPr id="1048780" name="灯片编号占位符 4"/>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6.xml" /><Relationship Id="rId13" Type="http://schemas.openxmlformats.org/officeDocument/2006/relationships/image" Target="../media/image5.png" /><Relationship Id="rId14" Type="http://schemas.openxmlformats.org/officeDocument/2006/relationships/tags" Target="../tags/tag67.xml" /><Relationship Id="rId15" Type="http://schemas.openxmlformats.org/officeDocument/2006/relationships/image" Target="../media/image4.png"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ags" Target="../tags/tag72.xml" /><Relationship Id="rId21" Type="http://schemas.openxmlformats.org/officeDocument/2006/relationships/tags" Target="../tags/tag73.xml" /><Relationship Id="rId22" Type="http://schemas.openxmlformats.org/officeDocument/2006/relationships/tags" Target="../tags/tag74.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7"/>
          <p:cNvSpPr/>
          <p:nvPr userDrawn="1">
            <p:custDataLst>
              <p:tags r:id="rId12"/>
            </p:custDataLst>
          </p:nvPr>
        </p:nvSpPr>
        <p:spPr>
          <a:xfrm>
            <a:off x="0" y="0"/>
            <a:ext cx="12192000" cy="1190625"/>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13"/>
          <p:cNvPicPr>
            <a:picLocks noChangeAspect="1"/>
          </p:cNvPicPr>
          <p:nvPr userDrawn="1">
            <p:custDataLst>
              <p:tags r:id="rId14"/>
            </p:custDataLst>
          </p:nvPr>
        </p:nvPicPr>
        <p:blipFill>
          <a:blip r:embed="rId13"/>
          <a:srcRect l="75357" t="19812" r="7610" b="57361"/>
          <a:stretch>
            <a:fillRect/>
          </a:stretch>
        </p:blipFill>
        <p:spPr>
          <a:xfrm>
            <a:off x="9890125" y="0"/>
            <a:ext cx="2309495" cy="2418080"/>
          </a:xfrm>
          <a:prstGeom prst="rect">
            <a:avLst/>
          </a:prstGeom>
        </p:spPr>
      </p:pic>
      <p:pic>
        <p:nvPicPr>
          <p:cNvPr id="2097155" name="图片 11"/>
          <p:cNvPicPr>
            <a:picLocks noChangeAspect="1"/>
          </p:cNvPicPr>
          <p:nvPr userDrawn="1">
            <p:custDataLst>
              <p:tags r:id="rId16"/>
            </p:custDataLst>
          </p:nvPr>
        </p:nvPicPr>
        <p:blipFill>
          <a:blip r:embed="rId15"/>
          <a:srcRect l="2633" t="71072" r="68750" b="10324"/>
          <a:stretch>
            <a:fillRect/>
          </a:stretch>
        </p:blipFill>
        <p:spPr>
          <a:xfrm>
            <a:off x="0" y="5592726"/>
            <a:ext cx="2553970" cy="1275907"/>
          </a:xfrm>
          <a:prstGeom prst="rect">
            <a:avLst/>
          </a:prstGeom>
        </p:spPr>
      </p:pic>
      <p:sp>
        <p:nvSpPr>
          <p:cNvPr id="1048656" name="标题占位符 1"/>
          <p:cNvSpPr>
            <a:spLocks noGrp="1"/>
          </p:cNvSpPr>
          <p:nvPr>
            <p:ph type="title"/>
            <p:custDataLst>
              <p:tags r:id="rId17"/>
            </p:custDataLst>
          </p:nvPr>
        </p:nvSpPr>
        <p:spPr>
          <a:xfrm>
            <a:off x="838200" y="360045"/>
            <a:ext cx="9288439" cy="6546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8"/>
            </p:custDataLst>
          </p:nvPr>
        </p:nvSpPr>
        <p:spPr>
          <a:xfrm>
            <a:off x="838200" y="1460500"/>
            <a:ext cx="10515600" cy="471741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0986" r:id="rId2"/>
    <p:sldLayoutId id="2147490987" r:id="rId3"/>
    <p:sldLayoutId id="2147490988" r:id="rId4"/>
    <p:sldLayoutId id="2147490989" r:id="rId5"/>
    <p:sldLayoutId id="2147490990" r:id="rId6"/>
    <p:sldLayoutId id="2147490991" r:id="rId7"/>
    <p:sldLayoutId id="2147490992" r:id="rId8"/>
    <p:sldLayoutId id="2147490993" r:id="rId9"/>
    <p:sldLayoutId id="2147490994" r:id="rId10"/>
    <p:sldLayoutId id="2147490995" r:id="rId11"/>
  </p:sldLayoutIdLst>
  <p:transition/>
  <p:timing/>
  <p:txStyles>
    <p:titleStyle>
      <a:lvl1pPr algn="l" defTabSz="914400" rtl="0" eaLnBrk="1" latinLnBrk="0" hangingPunct="1">
        <a:lnSpc>
          <a:spcPct val="10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50000"/>
              <a:lumOff val="5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50000"/>
              <a:lumOff val="5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50000"/>
              <a:lumOff val="5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17" Type="http://schemas.openxmlformats.org/officeDocument/2006/relationships/tags" Target="../tags/tag176.xml" /><Relationship Id="rId18" Type="http://schemas.openxmlformats.org/officeDocument/2006/relationships/tags" Target="../tags/tag177.xml" /><Relationship Id="rId19" Type="http://schemas.openxmlformats.org/officeDocument/2006/relationships/tags" Target="../tags/tag178.xml" /><Relationship Id="rId2" Type="http://schemas.openxmlformats.org/officeDocument/2006/relationships/tags" Target="../tags/tag161.xml" /><Relationship Id="rId20" Type="http://schemas.openxmlformats.org/officeDocument/2006/relationships/tags" Target="../tags/tag179.xml" /><Relationship Id="rId21" Type="http://schemas.openxmlformats.org/officeDocument/2006/relationships/tags" Target="../tags/tag180.xml" /><Relationship Id="rId22" Type="http://schemas.openxmlformats.org/officeDocument/2006/relationships/tags" Target="../tags/tag181.xml" /><Relationship Id="rId23" Type="http://schemas.openxmlformats.org/officeDocument/2006/relationships/tags" Target="../tags/tag182.xml" /><Relationship Id="rId24" Type="http://schemas.openxmlformats.org/officeDocument/2006/relationships/tags" Target="../tags/tag183.xml" /><Relationship Id="rId25" Type="http://schemas.openxmlformats.org/officeDocument/2006/relationships/tags" Target="../tags/tag184.xml" /><Relationship Id="rId26" Type="http://schemas.openxmlformats.org/officeDocument/2006/relationships/tags" Target="../tags/tag185.xml" /><Relationship Id="rId27" Type="http://schemas.openxmlformats.org/officeDocument/2006/relationships/tags" Target="../tags/tag186.xml" /><Relationship Id="rId28" Type="http://schemas.openxmlformats.org/officeDocument/2006/relationships/tags" Target="../tags/tag187.xml" /><Relationship Id="rId29" Type="http://schemas.openxmlformats.org/officeDocument/2006/relationships/tags" Target="../tags/tag188.xml" /><Relationship Id="rId3" Type="http://schemas.openxmlformats.org/officeDocument/2006/relationships/tags" Target="../tags/tag162.xml" /><Relationship Id="rId30" Type="http://schemas.openxmlformats.org/officeDocument/2006/relationships/tags" Target="../tags/tag189.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2220202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90479"/>
            <a:ext cx="5257800" cy="2452093"/>
          </a:xfrm>
        </p:spPr>
        <p:txBody>
          <a:bodyPr/>
          <a:lstStyle/>
          <a:p>
            <a:r>
              <a:rPr lang="zh-CN" altLang="en-US"/>
              <a:t>安全楼梯和通道的设置与维护</a:t>
            </a:r>
            <a:endParaRPr lang="zh-CN" altLang="en-US"/>
          </a:p>
        </p:txBody>
      </p:sp>
      <p:sp>
        <p:nvSpPr>
          <p:cNvPr id="1048650" name="文本占位符 2"/>
          <p:cNvSpPr>
            <a:spLocks noGrp="1"/>
          </p:cNvSpPr>
          <p:nvPr>
            <p:ph type="body" sz="quarter" idx="17"/>
            <p:custDataLst>
              <p:tags r:id="rId3"/>
            </p:custDataLst>
          </p:nvPr>
        </p:nvSpPr>
        <p:spPr>
          <a:xfrm>
            <a:off x="838199" y="4144300"/>
            <a:ext cx="5343524" cy="1404250"/>
          </a:xfrm>
        </p:spPr>
        <p:txBody>
          <a:bodyPr/>
          <a:lstStyle/>
          <a:p>
            <a:r>
              <a:rPr lang="zh-CN" altLang="en-US"/>
              <a:t>汇报人：</a:t>
            </a:r>
            <a:r>
              <a:rPr lang="en-US" altLang="zh-CN"/>
              <a:t>XXX</a:t>
            </a:r>
            <a:endParaRPr lang="zh-CN" altLang="en-US"/>
          </a:p>
        </p:txBody>
      </p:sp>
      <p:sp>
        <p:nvSpPr>
          <p:cNvPr id="1048652" name="副标题 7"/>
          <p:cNvSpPr>
            <a:spLocks noGrp="1"/>
          </p:cNvSpPr>
          <p:nvPr>
            <p:ph type="subTitle" idx="1"/>
            <p:custDataLst>
              <p:tags r:id="rId4"/>
            </p:custDataLst>
          </p:nvPr>
        </p:nvSpPr>
        <p:spPr/>
        <p:txBody>
          <a:bodyPr/>
          <a:lstStyle/>
          <a:p>
            <a:r>
              <a:rPr lang="zh-CN" altLang="en-US"/>
              <a:t>单击此处添加副标题</a:t>
            </a:r>
            <a:endParaRPr lang="en-US" altLang="zh-CN"/>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4" name="标题 8"/>
          <p:cNvSpPr>
            <a:spLocks noGrp="1"/>
          </p:cNvSpPr>
          <p:nvPr>
            <p:ph type="title"/>
            <p:custDataLst>
              <p:tags r:id="rId2"/>
            </p:custDataLst>
          </p:nvPr>
        </p:nvSpPr>
        <p:spPr>
          <a:xfrm>
            <a:off x="840105" y="449580"/>
            <a:ext cx="10608945" cy="896620"/>
          </a:xfrm>
        </p:spPr>
        <p:txBody>
          <a:bodyPr/>
          <a:lstStyle/>
          <a:p>
            <a:r>
              <a:rPr lang="zh-CN" altLang="en-US"/>
              <a:t>目录</a:t>
            </a:r>
            <a:endParaRPr lang="zh-CN" altLang="en-US"/>
          </a:p>
        </p:txBody>
      </p:sp>
      <p:sp>
        <p:nvSpPr>
          <p:cNvPr id="1048796" name="序号"/>
          <p:cNvSpPr txBox="1"/>
          <p:nvPr>
            <p:custDataLst>
              <p:tags r:id="rId3"/>
            </p:custDataLst>
          </p:nvPr>
        </p:nvSpPr>
        <p:spPr>
          <a:xfrm>
            <a:off x="113284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01</a:t>
            </a:r>
            <a:endParaRPr lang="en-US" sz="4400">
              <a:solidFill>
                <a:schemeClr val="accent1">
                  <a:lumMod val="60000"/>
                  <a:lumOff val="40000"/>
                  <a:alpha val="60000"/>
                </a:schemeClr>
              </a:solidFill>
              <a:latin typeface="+mn-ea"/>
              <a:ea typeface="+mn-ea"/>
              <a:sym typeface="+mn-ea"/>
            </a:endParaRPr>
          </a:p>
        </p:txBody>
      </p:sp>
      <p:sp>
        <p:nvSpPr>
          <p:cNvPr id="1048798" name="项标题"/>
          <p:cNvSpPr txBox="1"/>
          <p:nvPr>
            <p:custDataLst>
              <p:tags r:id="rId4"/>
            </p:custDataLst>
          </p:nvPr>
        </p:nvSpPr>
        <p:spPr>
          <a:xfrm>
            <a:off x="269303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添加目录项标题</a:t>
            </a:r>
            <a:endParaRPr lang="zh-CN" altLang="en-US" sz="2400" b="1" spc="300">
              <a:solidFill>
                <a:schemeClr val="accent1">
                  <a:lumMod val="50000"/>
                </a:schemeClr>
              </a:solidFill>
              <a:latin typeface="+mn-ea"/>
              <a:ea typeface="+mj-ea"/>
              <a:sym typeface="+mn-ea"/>
            </a:endParaRPr>
          </a:p>
        </p:txBody>
      </p:sp>
      <p:sp>
        <p:nvSpPr>
          <p:cNvPr id="1048800" name="序号"/>
          <p:cNvSpPr txBox="1"/>
          <p:nvPr>
            <p:custDataLst>
              <p:tags r:id="rId5"/>
            </p:custDataLst>
          </p:nvPr>
        </p:nvSpPr>
        <p:spPr>
          <a:xfrm>
            <a:off x="647446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02</a:t>
            </a:r>
            <a:endParaRPr lang="en-US" sz="4400">
              <a:solidFill>
                <a:schemeClr val="accent1">
                  <a:lumMod val="60000"/>
                  <a:lumOff val="40000"/>
                  <a:alpha val="60000"/>
                </a:schemeClr>
              </a:solidFill>
              <a:latin typeface="+mn-ea"/>
              <a:ea typeface="+mn-ea"/>
              <a:sym typeface="+mn-ea"/>
            </a:endParaRPr>
          </a:p>
        </p:txBody>
      </p:sp>
      <p:sp>
        <p:nvSpPr>
          <p:cNvPr id="1048802" name="项标题"/>
          <p:cNvSpPr txBox="1"/>
          <p:nvPr>
            <p:custDataLst>
              <p:tags r:id="rId6"/>
            </p:custDataLst>
          </p:nvPr>
        </p:nvSpPr>
        <p:spPr>
          <a:xfrm>
            <a:off x="803465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安全楼梯和通道的重要性</a:t>
            </a:r>
            <a:endParaRPr lang="zh-CN" altLang="en-US" sz="2400" b="1">
              <a:solidFill>
                <a:schemeClr val="accent1">
                  <a:lumMod val="50000"/>
                </a:schemeClr>
              </a:solidFill>
              <a:latin typeface="+mn-ea"/>
              <a:sym typeface="+mn-ea"/>
            </a:endParaRPr>
          </a:p>
        </p:txBody>
      </p:sp>
      <p:sp>
        <p:nvSpPr>
          <p:cNvPr id="1048804" name="序号"/>
          <p:cNvSpPr txBox="1"/>
          <p:nvPr>
            <p:custDataLst>
              <p:tags r:id="rId7"/>
            </p:custDataLst>
          </p:nvPr>
        </p:nvSpPr>
        <p:spPr>
          <a:xfrm>
            <a:off x="647446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04</a:t>
            </a:r>
            <a:endParaRPr lang="en-US" sz="4400">
              <a:solidFill>
                <a:schemeClr val="accent1">
                  <a:lumMod val="60000"/>
                  <a:lumOff val="40000"/>
                  <a:alpha val="60000"/>
                </a:schemeClr>
              </a:solidFill>
              <a:latin typeface="+mn-ea"/>
              <a:ea typeface="+mn-ea"/>
              <a:sym typeface="+mn-ea"/>
            </a:endParaRPr>
          </a:p>
        </p:txBody>
      </p:sp>
      <p:sp>
        <p:nvSpPr>
          <p:cNvPr id="1048806" name="项标题"/>
          <p:cNvSpPr txBox="1"/>
          <p:nvPr>
            <p:custDataLst>
              <p:tags r:id="rId8"/>
            </p:custDataLst>
          </p:nvPr>
        </p:nvSpPr>
        <p:spPr>
          <a:xfrm>
            <a:off x="803465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安全楼梯和通道的维护</a:t>
            </a:r>
            <a:endParaRPr lang="zh-CN" altLang="en-US" sz="2400" b="1">
              <a:solidFill>
                <a:schemeClr val="accent1">
                  <a:lumMod val="50000"/>
                </a:schemeClr>
              </a:solidFill>
              <a:latin typeface="+mn-ea"/>
              <a:sym typeface="+mn-ea"/>
            </a:endParaRPr>
          </a:p>
        </p:txBody>
      </p:sp>
      <p:sp>
        <p:nvSpPr>
          <p:cNvPr id="1048808" name="序号"/>
          <p:cNvSpPr txBox="1"/>
          <p:nvPr>
            <p:custDataLst>
              <p:tags r:id="rId9"/>
            </p:custDataLst>
          </p:nvPr>
        </p:nvSpPr>
        <p:spPr>
          <a:xfrm>
            <a:off x="647446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06</a:t>
            </a:r>
            <a:endParaRPr lang="en-US" sz="4400">
              <a:solidFill>
                <a:schemeClr val="accent1">
                  <a:lumMod val="60000"/>
                  <a:lumOff val="40000"/>
                  <a:alpha val="60000"/>
                </a:schemeClr>
              </a:solidFill>
              <a:latin typeface="+mn-ea"/>
              <a:ea typeface="+mn-ea"/>
              <a:sym typeface="+mn-ea"/>
            </a:endParaRPr>
          </a:p>
        </p:txBody>
      </p:sp>
      <p:sp>
        <p:nvSpPr>
          <p:cNvPr id="1048810" name="项标题"/>
          <p:cNvSpPr txBox="1"/>
          <p:nvPr>
            <p:custDataLst>
              <p:tags r:id="rId10"/>
            </p:custDataLst>
          </p:nvPr>
        </p:nvSpPr>
        <p:spPr>
          <a:xfrm>
            <a:off x="803465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安全楼梯和通道的培训和教育</a:t>
            </a:r>
            <a:endParaRPr lang="zh-CN" altLang="en-US" sz="2400" b="1">
              <a:solidFill>
                <a:schemeClr val="accent1">
                  <a:lumMod val="50000"/>
                </a:schemeClr>
              </a:solidFill>
              <a:latin typeface="+mn-ea"/>
              <a:sym typeface="+mn-ea"/>
            </a:endParaRPr>
          </a:p>
        </p:txBody>
      </p:sp>
      <p:sp>
        <p:nvSpPr>
          <p:cNvPr id="1048812" name="序号"/>
          <p:cNvSpPr txBox="1"/>
          <p:nvPr>
            <p:custDataLst>
              <p:tags r:id="rId11"/>
            </p:custDataLst>
          </p:nvPr>
        </p:nvSpPr>
        <p:spPr>
          <a:xfrm>
            <a:off x="113284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03</a:t>
            </a:r>
            <a:endParaRPr lang="en-US" sz="4400">
              <a:solidFill>
                <a:schemeClr val="accent1">
                  <a:lumMod val="60000"/>
                  <a:lumOff val="40000"/>
                  <a:alpha val="60000"/>
                </a:schemeClr>
              </a:solidFill>
              <a:latin typeface="+mn-ea"/>
              <a:ea typeface="+mn-ea"/>
              <a:sym typeface="+mn-ea"/>
            </a:endParaRPr>
          </a:p>
        </p:txBody>
      </p:sp>
      <p:sp>
        <p:nvSpPr>
          <p:cNvPr id="1048814" name="项标题"/>
          <p:cNvSpPr txBox="1"/>
          <p:nvPr>
            <p:custDataLst>
              <p:tags r:id="rId12"/>
            </p:custDataLst>
          </p:nvPr>
        </p:nvSpPr>
        <p:spPr>
          <a:xfrm>
            <a:off x="269303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安全楼梯和通道的设置</a:t>
            </a:r>
            <a:endParaRPr lang="zh-CN" altLang="en-US" sz="2400" b="1">
              <a:solidFill>
                <a:schemeClr val="accent1">
                  <a:lumMod val="50000"/>
                </a:schemeClr>
              </a:solidFill>
              <a:latin typeface="+mn-ea"/>
              <a:sym typeface="+mn-ea"/>
            </a:endParaRPr>
          </a:p>
        </p:txBody>
      </p:sp>
      <p:sp>
        <p:nvSpPr>
          <p:cNvPr id="1048816" name="序号"/>
          <p:cNvSpPr txBox="1"/>
          <p:nvPr>
            <p:custDataLst>
              <p:tags r:id="rId13"/>
            </p:custDataLst>
          </p:nvPr>
        </p:nvSpPr>
        <p:spPr>
          <a:xfrm>
            <a:off x="113284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05</a:t>
            </a:r>
            <a:endParaRPr lang="en-US" sz="4400">
              <a:solidFill>
                <a:schemeClr val="accent1">
                  <a:lumMod val="60000"/>
                  <a:lumOff val="40000"/>
                  <a:alpha val="60000"/>
                </a:schemeClr>
              </a:solidFill>
              <a:latin typeface="+mn-ea"/>
              <a:ea typeface="+mn-ea"/>
              <a:sym typeface="+mn-ea"/>
            </a:endParaRPr>
          </a:p>
        </p:txBody>
      </p:sp>
      <p:sp>
        <p:nvSpPr>
          <p:cNvPr id="1048818" name="项标题"/>
          <p:cNvSpPr txBox="1"/>
          <p:nvPr>
            <p:custDataLst>
              <p:tags r:id="rId14"/>
            </p:custDataLst>
          </p:nvPr>
        </p:nvSpPr>
        <p:spPr>
          <a:xfrm>
            <a:off x="269303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安全楼梯和通道的管理制度</a:t>
            </a:r>
            <a:endParaRPr lang="zh-CN" altLang="en-US" sz="2400" b="1">
              <a:solidFill>
                <a:schemeClr val="accent1">
                  <a:lumMod val="50000"/>
                </a:schemeClr>
              </a:solidFill>
              <a:latin typeface="+mn-ea"/>
              <a:sym typeface="+mn-ea"/>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0" name="标题"/>
          <p:cNvSpPr>
            <a:spLocks noGrp="1"/>
          </p:cNvSpPr>
          <p:nvPr>
            <p:ph type="title"/>
            <p:custDataLst>
              <p:tags r:id="rId2"/>
            </p:custDataLst>
          </p:nvPr>
        </p:nvSpPr>
        <p:spPr>
          <a:xfrm>
            <a:off x="1042271" y="3682871"/>
            <a:ext cx="5754314" cy="2476722"/>
          </a:xfrm>
        </p:spPr>
        <p:txBody>
          <a:bodyPr/>
          <a:lstStyle/>
          <a:p>
            <a:r>
              <a:rPr lang="zh-CN" altLang="en-US"/>
              <a:t>添加章节标题</a:t>
            </a:r>
            <a:endParaRPr lang="zh-CN" altLang="en-US"/>
          </a:p>
        </p:txBody>
      </p:sp>
      <p:sp>
        <p:nvSpPr>
          <p:cNvPr id="1048852" name="节编号"/>
          <p:cNvSpPr>
            <a:spLocks noGrp="1"/>
          </p:cNvSpPr>
          <p:nvPr>
            <p:ph type="body" sz="quarter" idx="13"/>
            <p:custDataLst>
              <p:tags r:id="rId3"/>
            </p:custDataLst>
          </p:nvPr>
        </p:nvSpPr>
        <p:spPr>
          <a:xfrm>
            <a:off x="1040366" y="2414141"/>
            <a:ext cx="5754314" cy="1224280"/>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p:cNvSpPr>
            <a:spLocks noGrp="1"/>
          </p:cNvSpPr>
          <p:nvPr>
            <p:ph type="title"/>
            <p:custDataLst>
              <p:tags r:id="rId2"/>
            </p:custDataLst>
          </p:nvPr>
        </p:nvSpPr>
        <p:spPr>
          <a:xfrm>
            <a:off x="1042271" y="3682871"/>
            <a:ext cx="5754314" cy="2476722"/>
          </a:xfrm>
        </p:spPr>
        <p:txBody>
          <a:bodyPr/>
          <a:lstStyle/>
          <a:p>
            <a:r>
              <a:rPr lang="zh-CN" altLang="en-US"/>
              <a:t>安全楼梯和通道的重要性</a:t>
            </a:r>
            <a:endParaRPr lang="zh-CN" altLang="en-US"/>
          </a:p>
        </p:txBody>
      </p:sp>
      <p:sp>
        <p:nvSpPr>
          <p:cNvPr id="1048894" name="节编号"/>
          <p:cNvSpPr>
            <a:spLocks noGrp="1"/>
          </p:cNvSpPr>
          <p:nvPr>
            <p:ph type="body" sz="quarter" idx="13"/>
            <p:custDataLst>
              <p:tags r:id="rId3"/>
            </p:custDataLst>
          </p:nvPr>
        </p:nvSpPr>
        <p:spPr>
          <a:xfrm>
            <a:off x="1040366" y="2414141"/>
            <a:ext cx="5754314" cy="1224280"/>
          </a:xfrm>
        </p:spPr>
        <p:txBody>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64" name="标题 1"/>
          <p:cNvSpPr>
            <a:spLocks noGrp="1"/>
          </p:cNvSpPr>
          <p:nvPr>
            <p:ph type="title"/>
          </p:nvPr>
        </p:nvSpPr>
        <p:spPr/>
        <p:txBody>
          <a:bodyPr/>
          <a:lstStyle/>
          <a:p>
            <a:r>
              <a:rPr lang="zh-CN" altLang="en-US"/>
              <a:t>保障人员安全</a:t>
            </a:r>
            <a:endParaRPr lang="zh-CN" altLang="en-US"/>
          </a:p>
        </p:txBody>
      </p:sp>
      <p:sp>
        <p:nvSpPr>
          <p:cNvPr id="1048966" name="矩形 31"/>
          <p:cNvSpPr/>
          <p:nvPr>
            <p:custDataLst>
              <p:tags r:id="rId2"/>
            </p:custDataLst>
          </p:nvPr>
        </p:nvSpPr>
        <p:spPr>
          <a:xfrm>
            <a:off x="2710362" y="146050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安全楼梯和通道是建筑物的重要组成部分，确保人员在紧急情况下能够快速疏散。</a:t>
            </a:r>
            <a:endParaRPr lang="zh-CN" altLang="en-US" sz="1200" spc="150">
              <a:solidFill>
                <a:schemeClr val="tx1">
                  <a:lumMod val="65000"/>
                  <a:lumOff val="35000"/>
                </a:schemeClr>
              </a:solidFill>
              <a:latin typeface="+mn-ea"/>
              <a:sym typeface="+mn-ea"/>
            </a:endParaRPr>
          </a:p>
        </p:txBody>
      </p:sp>
      <p:sp>
        <p:nvSpPr>
          <p:cNvPr id="1048968" name="矩形 4"/>
          <p:cNvSpPr/>
          <p:nvPr>
            <p:custDataLst>
              <p:tags r:id="rId3"/>
            </p:custDataLst>
          </p:nvPr>
        </p:nvSpPr>
        <p:spPr>
          <a:xfrm>
            <a:off x="2710362" y="268486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安全楼梯和通道的设计、施工和维护都需要严格按照相关标准和规范进行，以保证其安全性能。</a:t>
            </a:r>
            <a:endParaRPr lang="zh-CN" altLang="en-US" sz="1200" spc="150">
              <a:solidFill>
                <a:schemeClr val="tx1">
                  <a:lumMod val="65000"/>
                  <a:lumOff val="35000"/>
                </a:schemeClr>
              </a:solidFill>
              <a:latin typeface="+mn-ea"/>
              <a:sym typeface="+mn-ea"/>
            </a:endParaRPr>
          </a:p>
        </p:txBody>
      </p:sp>
      <p:sp>
        <p:nvSpPr>
          <p:cNvPr id="1048970" name="矩形 5"/>
          <p:cNvSpPr/>
          <p:nvPr>
            <p:custDataLst>
              <p:tags r:id="rId4"/>
            </p:custDataLst>
          </p:nvPr>
        </p:nvSpPr>
        <p:spPr>
          <a:xfrm>
            <a:off x="2710362" y="390921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安全楼梯和通道的设置需要充分考虑人员的行为习惯和需求，以便在紧急情况下能够迅速找到并使用。</a:t>
            </a:r>
            <a:endParaRPr lang="zh-CN" altLang="en-US" sz="1200" spc="150">
              <a:solidFill>
                <a:schemeClr val="tx1">
                  <a:lumMod val="65000"/>
                  <a:lumOff val="35000"/>
                </a:schemeClr>
              </a:solidFill>
              <a:latin typeface="+mn-ea"/>
              <a:sym typeface="+mn-ea"/>
            </a:endParaRPr>
          </a:p>
        </p:txBody>
      </p:sp>
      <p:sp>
        <p:nvSpPr>
          <p:cNvPr id="1048972" name="矩形 7"/>
          <p:cNvSpPr/>
          <p:nvPr>
            <p:custDataLst>
              <p:tags r:id="rId5"/>
            </p:custDataLst>
          </p:nvPr>
        </p:nvSpPr>
        <p:spPr>
          <a:xfrm>
            <a:off x="2710362" y="513357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安全楼梯和通道的维护需要定期进行检查和维修，以确保其始终处于良好状态。</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08" name="标题 1"/>
          <p:cNvSpPr>
            <a:spLocks noGrp="1"/>
          </p:cNvSpPr>
          <p:nvPr>
            <p:ph type="title"/>
          </p:nvPr>
        </p:nvSpPr>
        <p:spPr/>
        <p:txBody>
          <a:bodyPr/>
          <a:lstStyle/>
          <a:p>
            <a:r>
              <a:rPr lang="zh-CN" altLang="en-US"/>
              <a:t>符合法规要求</a:t>
            </a:r>
            <a:endParaRPr lang="zh-CN" altLang="en-US"/>
          </a:p>
        </p:txBody>
      </p:sp>
      <p:sp>
        <p:nvSpPr>
          <p:cNvPr id="1049010" name="五边形 16"/>
          <p:cNvSpPr/>
          <p:nvPr>
            <p:custDataLst>
              <p:tags r:id="rId2"/>
            </p:custDataLst>
          </p:nvPr>
        </p:nvSpPr>
        <p:spPr>
          <a:xfrm rot="16200000" flipH="1">
            <a:off x="7089075" y="1658279"/>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五边形 17"/>
          <p:cNvSpPr/>
          <p:nvPr>
            <p:custDataLst>
              <p:tags r:id="rId3"/>
            </p:custDataLst>
          </p:nvPr>
        </p:nvSpPr>
        <p:spPr>
          <a:xfrm rot="16200000" flipH="1">
            <a:off x="7109348" y="431712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4" name="任意多边形 18"/>
          <p:cNvSpPr/>
          <p:nvPr>
            <p:custDataLst>
              <p:tags r:id="rId4"/>
            </p:custDataLst>
          </p:nvPr>
        </p:nvSpPr>
        <p:spPr>
          <a:xfrm>
            <a:off x="6428049" y="243848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6" name="任意多边形 19"/>
          <p:cNvSpPr/>
          <p:nvPr>
            <p:custDataLst>
              <p:tags r:id="rId5"/>
            </p:custDataLst>
          </p:nvPr>
        </p:nvSpPr>
        <p:spPr>
          <a:xfrm flipV="1">
            <a:off x="6305796" y="1825378"/>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8" name="五边形 2"/>
          <p:cNvSpPr/>
          <p:nvPr>
            <p:custDataLst>
              <p:tags r:id="rId6"/>
            </p:custDataLst>
          </p:nvPr>
        </p:nvSpPr>
        <p:spPr>
          <a:xfrm rot="16200000" flipH="1">
            <a:off x="1620865" y="1658893"/>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0" name="五边形 3"/>
          <p:cNvSpPr/>
          <p:nvPr>
            <p:custDataLst>
              <p:tags r:id="rId7"/>
            </p:custDataLst>
          </p:nvPr>
        </p:nvSpPr>
        <p:spPr>
          <a:xfrm rot="16200000" flipH="1">
            <a:off x="1642367" y="431712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2" name="任意多边形 4"/>
          <p:cNvSpPr/>
          <p:nvPr>
            <p:custDataLst>
              <p:tags r:id="rId8"/>
            </p:custDataLst>
          </p:nvPr>
        </p:nvSpPr>
        <p:spPr>
          <a:xfrm>
            <a:off x="961067" y="243848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任意多边形 5"/>
          <p:cNvSpPr/>
          <p:nvPr>
            <p:custDataLst>
              <p:tags r:id="rId9"/>
            </p:custDataLst>
          </p:nvPr>
        </p:nvSpPr>
        <p:spPr>
          <a:xfrm flipV="1">
            <a:off x="838200" y="1825378"/>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11855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安全楼梯和通道的设计、施工、验收必须符合国家相关法规和标准。</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2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11855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安全楼梯和通道的设置和维护应符合消防、环保、节能等方面的要求。</a:t>
            </a:r>
            <a:endParaRPr err="1">
              <a:solidFill>
                <a:schemeClr val="tx1">
                  <a:lumMod val="75000"/>
                  <a:lumOff val="25000"/>
                </a:schemeClr>
              </a:solidFill>
              <a:latin typeface="+mn-ea"/>
              <a:ea typeface="+mn-ea"/>
              <a:cs typeface="+mn-ea"/>
              <a:sym typeface="+mn-lt"/>
            </a:endParaRPr>
          </a:p>
        </p:txBody>
      </p:sp>
      <p:sp>
        <p:nvSpPr>
          <p:cNvPr id="1049030" name="五边形 9"/>
          <p:cNvSpPr/>
          <p:nvPr>
            <p:custDataLst>
              <p:tags r:id="rId12"/>
            </p:custDataLst>
          </p:nvPr>
        </p:nvSpPr>
        <p:spPr>
          <a:xfrm rot="16200000" flipH="1">
            <a:off x="4425312" y="1671180"/>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2" name="五边形 10"/>
          <p:cNvSpPr/>
          <p:nvPr>
            <p:custDataLst>
              <p:tags r:id="rId13"/>
            </p:custDataLst>
          </p:nvPr>
        </p:nvSpPr>
        <p:spPr>
          <a:xfrm rot="16200000" flipH="1">
            <a:off x="4446199" y="4329414"/>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4" name="任意多边形 11"/>
          <p:cNvSpPr/>
          <p:nvPr>
            <p:custDataLst>
              <p:tags r:id="rId14"/>
            </p:custDataLst>
          </p:nvPr>
        </p:nvSpPr>
        <p:spPr>
          <a:xfrm>
            <a:off x="3764900" y="245015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36" name="任意多边形 12"/>
          <p:cNvSpPr/>
          <p:nvPr>
            <p:custDataLst>
              <p:tags r:id="rId15"/>
            </p:custDataLst>
          </p:nvPr>
        </p:nvSpPr>
        <p:spPr>
          <a:xfrm flipV="1">
            <a:off x="3642647" y="1838279"/>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8" name="五边形 23"/>
          <p:cNvSpPr/>
          <p:nvPr>
            <p:custDataLst>
              <p:tags r:id="rId16"/>
            </p:custDataLst>
          </p:nvPr>
        </p:nvSpPr>
        <p:spPr>
          <a:xfrm rot="16200000" flipH="1">
            <a:off x="9751610" y="1695139"/>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0" name="五边形 24"/>
          <p:cNvSpPr/>
          <p:nvPr>
            <p:custDataLst>
              <p:tags r:id="rId17"/>
            </p:custDataLst>
          </p:nvPr>
        </p:nvSpPr>
        <p:spPr>
          <a:xfrm rot="16200000" flipH="1">
            <a:off x="9772498" y="4352145"/>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2" name="任意多边形 25"/>
          <p:cNvSpPr/>
          <p:nvPr>
            <p:custDataLst>
              <p:tags r:id="rId18"/>
            </p:custDataLst>
          </p:nvPr>
        </p:nvSpPr>
        <p:spPr>
          <a:xfrm>
            <a:off x="9090584" y="2474118"/>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4" name="任意多边形 26"/>
          <p:cNvSpPr/>
          <p:nvPr>
            <p:custDataLst>
              <p:tags r:id="rId19"/>
            </p:custDataLst>
          </p:nvPr>
        </p:nvSpPr>
        <p:spPr>
          <a:xfrm flipV="1">
            <a:off x="8968945" y="1862238"/>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54188"/>
            <a:ext cx="2141688" cy="1929628"/>
          </a:xfrm>
          <a:prstGeom prst="rect">
            <a:avLst/>
          </a:prstGeom>
          <a:noFill/>
          <a:ln>
            <a:noFill/>
          </a:ln>
        </p:spPr>
        <p:txBody>
          <a:bodyPr wrap="square">
            <a:normAutofit fontScale="9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安全楼梯和通道的设置和维护应考虑残疾人、老年人等特殊人群的需求，确保其便利性和安全性。</a:t>
            </a:r>
            <a:endParaRPr sz="2000" err="1">
              <a:solidFill>
                <a:schemeClr val="tx1">
                  <a:lumMod val="75000"/>
                  <a:lumOff val="25000"/>
                </a:schemeClr>
              </a:solidFill>
              <a:latin typeface="+mn-ea"/>
              <a:ea typeface="+mn-ea"/>
              <a:cs typeface="+mn-ea"/>
              <a:sym typeface="+mn-lt"/>
            </a:endParaRPr>
          </a:p>
        </p:txBody>
      </p:sp>
      <p:sp>
        <p:nvSpPr>
          <p:cNvPr id="104904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13022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安全楼梯和通道的设置和维护应遵循相关法律法规，确保其安全性和可靠性。</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4" name="标题 1"/>
          <p:cNvSpPr>
            <a:spLocks noGrp="1"/>
          </p:cNvSpPr>
          <p:nvPr>
            <p:ph type="title"/>
          </p:nvPr>
        </p:nvSpPr>
        <p:spPr/>
        <p:txBody>
          <a:bodyPr/>
          <a:lstStyle/>
          <a:p>
            <a:r>
              <a:rPr lang="zh-CN" altLang="en-US"/>
              <a:t>提高建筑物的安全性</a:t>
            </a:r>
            <a:endParaRPr lang="zh-CN" altLang="en-US"/>
          </a:p>
        </p:txBody>
      </p:sp>
      <p:sp>
        <p:nvSpPr>
          <p:cNvPr id="1049086" name="矩形 15"/>
          <p:cNvSpPr/>
          <p:nvPr>
            <p:custDataLst>
              <p:tags r:id="rId2"/>
            </p:custDataLst>
          </p:nvPr>
        </p:nvSpPr>
        <p:spPr>
          <a:xfrm>
            <a:off x="2458631" y="1540593"/>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安全楼梯和通道是建筑物的重要组成部分，对于保障人员安全至关重要。</a:t>
            </a:r>
            <a:endParaRPr lang="zh-CN" altLang="en-US" sz="1200" spc="150">
              <a:solidFill>
                <a:schemeClr val="tx1">
                  <a:lumMod val="85000"/>
                  <a:lumOff val="15000"/>
                </a:schemeClr>
              </a:solidFill>
              <a:latin typeface="+mn-ea"/>
              <a:sym typeface="+mn-ea"/>
            </a:endParaRPr>
          </a:p>
        </p:txBody>
      </p:sp>
      <p:sp>
        <p:nvSpPr>
          <p:cNvPr id="1049088" name="任意多边形 17"/>
          <p:cNvSpPr/>
          <p:nvPr>
            <p:custDataLst>
              <p:tags r:id="rId3"/>
            </p:custDataLst>
          </p:nvPr>
        </p:nvSpPr>
        <p:spPr>
          <a:xfrm flipV="1">
            <a:off x="2380965" y="1460500"/>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0" name="任意多边形 18"/>
          <p:cNvSpPr/>
          <p:nvPr>
            <p:custDataLst>
              <p:tags r:id="rId4"/>
            </p:custDataLst>
          </p:nvPr>
        </p:nvSpPr>
        <p:spPr>
          <a:xfrm flipH="1">
            <a:off x="8510126" y="2016299"/>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2" name="矩形 27"/>
          <p:cNvSpPr/>
          <p:nvPr>
            <p:custDataLst>
              <p:tags r:id="rId5"/>
            </p:custDataLst>
          </p:nvPr>
        </p:nvSpPr>
        <p:spPr>
          <a:xfrm>
            <a:off x="2458631" y="2846357"/>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安全楼梯和通道的设计和施工需要符合相关规范和标准，以确保其安全性能。</a:t>
            </a:r>
            <a:endParaRPr lang="zh-CN" altLang="en-US" sz="1200" spc="150">
              <a:solidFill>
                <a:schemeClr val="tx1">
                  <a:lumMod val="85000"/>
                  <a:lumOff val="15000"/>
                </a:schemeClr>
              </a:solidFill>
              <a:latin typeface="+mn-ea"/>
              <a:sym typeface="+mn-ea"/>
            </a:endParaRPr>
          </a:p>
        </p:txBody>
      </p:sp>
      <p:sp>
        <p:nvSpPr>
          <p:cNvPr id="1049094" name="任意多边形 29"/>
          <p:cNvSpPr/>
          <p:nvPr>
            <p:custDataLst>
              <p:tags r:id="rId6"/>
            </p:custDataLst>
          </p:nvPr>
        </p:nvSpPr>
        <p:spPr>
          <a:xfrm flipV="1">
            <a:off x="2380965" y="2766264"/>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6" name="任意多边形 30"/>
          <p:cNvSpPr/>
          <p:nvPr>
            <p:custDataLst>
              <p:tags r:id="rId7"/>
            </p:custDataLst>
          </p:nvPr>
        </p:nvSpPr>
        <p:spPr>
          <a:xfrm flipH="1">
            <a:off x="8510126" y="3322063"/>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8" name="矩形 5"/>
          <p:cNvSpPr/>
          <p:nvPr>
            <p:custDataLst>
              <p:tags r:id="rId8"/>
            </p:custDataLst>
          </p:nvPr>
        </p:nvSpPr>
        <p:spPr>
          <a:xfrm>
            <a:off x="2458631" y="4152121"/>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安全楼梯和通道需要定期进行检查和维护，以确保其正常使用。</a:t>
            </a:r>
            <a:endParaRPr lang="zh-CN" altLang="en-US" sz="1200" spc="150">
              <a:solidFill>
                <a:schemeClr val="tx1">
                  <a:lumMod val="85000"/>
                  <a:lumOff val="15000"/>
                </a:schemeClr>
              </a:solidFill>
              <a:latin typeface="+mn-ea"/>
              <a:sym typeface="+mn-ea"/>
            </a:endParaRPr>
          </a:p>
        </p:txBody>
      </p:sp>
      <p:sp>
        <p:nvSpPr>
          <p:cNvPr id="1049100" name="任意多边形 7"/>
          <p:cNvSpPr/>
          <p:nvPr>
            <p:custDataLst>
              <p:tags r:id="rId9"/>
            </p:custDataLst>
          </p:nvPr>
        </p:nvSpPr>
        <p:spPr>
          <a:xfrm flipV="1">
            <a:off x="2380965" y="4072027"/>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2" name="任意多边形 8"/>
          <p:cNvSpPr/>
          <p:nvPr>
            <p:custDataLst>
              <p:tags r:id="rId10"/>
            </p:custDataLst>
          </p:nvPr>
        </p:nvSpPr>
        <p:spPr>
          <a:xfrm flipH="1">
            <a:off x="8510126" y="4627826"/>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4" name="矩形 10"/>
          <p:cNvSpPr/>
          <p:nvPr>
            <p:custDataLst>
              <p:tags r:id="rId11"/>
            </p:custDataLst>
          </p:nvPr>
        </p:nvSpPr>
        <p:spPr>
          <a:xfrm>
            <a:off x="2458631" y="5457884"/>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安全楼梯和通道的设置和维护对于提高建筑物的整体安全性具有重要意义。</a:t>
            </a:r>
            <a:endParaRPr lang="zh-CN" altLang="en-US" sz="1200" spc="150">
              <a:solidFill>
                <a:schemeClr val="tx1">
                  <a:lumMod val="85000"/>
                  <a:lumOff val="15000"/>
                </a:schemeClr>
              </a:solidFill>
              <a:latin typeface="+mn-ea"/>
              <a:sym typeface="+mn-ea"/>
            </a:endParaRPr>
          </a:p>
        </p:txBody>
      </p:sp>
      <p:sp>
        <p:nvSpPr>
          <p:cNvPr id="1049106" name="任意多边形 12"/>
          <p:cNvSpPr/>
          <p:nvPr>
            <p:custDataLst>
              <p:tags r:id="rId12"/>
            </p:custDataLst>
          </p:nvPr>
        </p:nvSpPr>
        <p:spPr>
          <a:xfrm flipV="1">
            <a:off x="2380965" y="5377791"/>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8" name="任意多边形 13"/>
          <p:cNvSpPr/>
          <p:nvPr>
            <p:custDataLst>
              <p:tags r:id="rId13"/>
            </p:custDataLst>
          </p:nvPr>
        </p:nvSpPr>
        <p:spPr>
          <a:xfrm flipH="1">
            <a:off x="8510126" y="5933590"/>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4" name="标题"/>
          <p:cNvSpPr>
            <a:spLocks noGrp="1"/>
          </p:cNvSpPr>
          <p:nvPr>
            <p:ph type="title"/>
            <p:custDataLst>
              <p:tags r:id="rId2"/>
            </p:custDataLst>
          </p:nvPr>
        </p:nvSpPr>
        <p:spPr>
          <a:xfrm>
            <a:off x="1042271" y="3682871"/>
            <a:ext cx="5754314" cy="2476722"/>
          </a:xfrm>
        </p:spPr>
        <p:txBody>
          <a:bodyPr/>
          <a:lstStyle/>
          <a:p>
            <a:r>
              <a:rPr lang="zh-CN" altLang="en-US"/>
              <a:t>安全楼梯和通道的设置</a:t>
            </a:r>
            <a:endParaRPr lang="zh-CN" altLang="en-US"/>
          </a:p>
        </p:txBody>
      </p:sp>
      <p:sp>
        <p:nvSpPr>
          <p:cNvPr id="1049146" name="节编号"/>
          <p:cNvSpPr>
            <a:spLocks noGrp="1"/>
          </p:cNvSpPr>
          <p:nvPr>
            <p:ph type="body" sz="quarter" idx="13"/>
            <p:custDataLst>
              <p:tags r:id="rId3"/>
            </p:custDataLst>
          </p:nvPr>
        </p:nvSpPr>
        <p:spPr>
          <a:xfrm>
            <a:off x="1040366" y="2414141"/>
            <a:ext cx="5754314" cy="1224280"/>
          </a:xfrm>
        </p:spPr>
        <p:txBody>
          <a:bodyPr/>
          <a:lstStyle/>
          <a:p>
            <a:r>
              <a:rPr lang="en-US" altLang="zh-CN"/>
              <a:t>03</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16" name="标题 1"/>
          <p:cNvSpPr>
            <a:spLocks noGrp="1"/>
          </p:cNvSpPr>
          <p:nvPr>
            <p:ph type="title"/>
          </p:nvPr>
        </p:nvSpPr>
        <p:spPr/>
        <p:txBody>
          <a:bodyPr/>
          <a:lstStyle/>
          <a:p>
            <a:r>
              <a:rPr lang="zh-CN" altLang="en-US"/>
              <a:t>楼梯的宽度和坡度</a:t>
            </a:r>
            <a:endParaRPr lang="zh-CN" altLang="en-US"/>
          </a:p>
        </p:txBody>
      </p:sp>
      <p:sp>
        <p:nvSpPr>
          <p:cNvPr id="1049218" name="圆角矩形 26"/>
          <p:cNvSpPr/>
          <p:nvPr>
            <p:custDataLst>
              <p:tags r:id="rId2"/>
            </p:custDataLst>
          </p:nvPr>
        </p:nvSpPr>
        <p:spPr>
          <a:xfrm>
            <a:off x="838200" y="1896083"/>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20" name="圆角矩形 28"/>
          <p:cNvSpPr/>
          <p:nvPr>
            <p:custDataLst>
              <p:tags r:id="rId3"/>
            </p:custDataLst>
          </p:nvPr>
        </p:nvSpPr>
        <p:spPr>
          <a:xfrm>
            <a:off x="840639" y="1896083"/>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222" name="文本框 31"/>
          <p:cNvSpPr txBox="1"/>
          <p:nvPr>
            <p:custDataLst>
              <p:tags r:id="rId4"/>
            </p:custDataLst>
          </p:nvPr>
        </p:nvSpPr>
        <p:spPr>
          <a:xfrm>
            <a:off x="919296" y="2300342"/>
            <a:ext cx="1750395" cy="33121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楼梯宽度：根据人流量、使用频率和空间限制等因素确定</a:t>
            </a:r>
            <a:endParaRPr lang="zh-CN" altLang="en-US" sz="2000" spc="200">
              <a:solidFill>
                <a:schemeClr val="tx1">
                  <a:lumMod val="85000"/>
                  <a:lumOff val="15000"/>
                </a:schemeClr>
              </a:solidFill>
              <a:latin typeface="+mn-ea"/>
              <a:sym typeface="+mn-ea"/>
            </a:endParaRPr>
          </a:p>
        </p:txBody>
      </p:sp>
      <p:sp>
        <p:nvSpPr>
          <p:cNvPr id="1049224" name="圆角矩形 29"/>
          <p:cNvSpPr/>
          <p:nvPr>
            <p:custDataLst>
              <p:tags r:id="rId5"/>
            </p:custDataLst>
          </p:nvPr>
        </p:nvSpPr>
        <p:spPr>
          <a:xfrm>
            <a:off x="2989368" y="1896083"/>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26" name="圆角矩形 32"/>
          <p:cNvSpPr/>
          <p:nvPr>
            <p:custDataLst>
              <p:tags r:id="rId6"/>
            </p:custDataLst>
          </p:nvPr>
        </p:nvSpPr>
        <p:spPr>
          <a:xfrm>
            <a:off x="2991807" y="1896083"/>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28" name="文本框 34"/>
          <p:cNvSpPr txBox="1"/>
          <p:nvPr>
            <p:custDataLst>
              <p:tags r:id="rId7"/>
            </p:custDataLst>
          </p:nvPr>
        </p:nvSpPr>
        <p:spPr>
          <a:xfrm>
            <a:off x="3070463" y="2300342"/>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楼梯坡度：根据人体工程学原理，一般为20-45度</a:t>
            </a:r>
            <a:endParaRPr lang="zh-CN" altLang="en-US" sz="2000" spc="200">
              <a:solidFill>
                <a:schemeClr val="tx1">
                  <a:lumMod val="85000"/>
                  <a:lumOff val="15000"/>
                </a:schemeClr>
              </a:solidFill>
              <a:latin typeface="+mn-ea"/>
              <a:sym typeface="+mn-ea"/>
            </a:endParaRPr>
          </a:p>
        </p:txBody>
      </p:sp>
      <p:sp>
        <p:nvSpPr>
          <p:cNvPr id="1049230" name="圆角矩形 3"/>
          <p:cNvSpPr/>
          <p:nvPr>
            <p:custDataLst>
              <p:tags r:id="rId8"/>
            </p:custDataLst>
          </p:nvPr>
        </p:nvSpPr>
        <p:spPr>
          <a:xfrm>
            <a:off x="5140535" y="1896083"/>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2" name="圆角矩形 4"/>
          <p:cNvSpPr/>
          <p:nvPr>
            <p:custDataLst>
              <p:tags r:id="rId9"/>
            </p:custDataLst>
          </p:nvPr>
        </p:nvSpPr>
        <p:spPr>
          <a:xfrm>
            <a:off x="5142364" y="1896083"/>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34" name="文本框 5"/>
          <p:cNvSpPr txBox="1"/>
          <p:nvPr>
            <p:custDataLst>
              <p:tags r:id="rId10"/>
            </p:custDataLst>
          </p:nvPr>
        </p:nvSpPr>
        <p:spPr>
          <a:xfrm>
            <a:off x="5221021" y="2300342"/>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楼梯扶手：高度一般为90-110cm，宽度一般为40-50cm</a:t>
            </a:r>
            <a:endParaRPr lang="zh-CN" altLang="en-US" sz="2000" spc="200">
              <a:solidFill>
                <a:schemeClr val="tx1">
                  <a:lumMod val="85000"/>
                  <a:lumOff val="15000"/>
                </a:schemeClr>
              </a:solidFill>
              <a:latin typeface="+mn-ea"/>
              <a:sym typeface="+mn-ea"/>
            </a:endParaRPr>
          </a:p>
        </p:txBody>
      </p:sp>
      <p:sp>
        <p:nvSpPr>
          <p:cNvPr id="1049236" name="圆角矩形 8"/>
          <p:cNvSpPr/>
          <p:nvPr>
            <p:custDataLst>
              <p:tags r:id="rId11"/>
            </p:custDataLst>
          </p:nvPr>
        </p:nvSpPr>
        <p:spPr>
          <a:xfrm>
            <a:off x="7291703" y="1896083"/>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8" name="圆角矩形 9"/>
          <p:cNvSpPr/>
          <p:nvPr>
            <p:custDataLst>
              <p:tags r:id="rId12"/>
            </p:custDataLst>
          </p:nvPr>
        </p:nvSpPr>
        <p:spPr>
          <a:xfrm>
            <a:off x="7293532" y="1896083"/>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40" name="文本框 10"/>
          <p:cNvSpPr txBox="1"/>
          <p:nvPr>
            <p:custDataLst>
              <p:tags r:id="rId13"/>
            </p:custDataLst>
          </p:nvPr>
        </p:nvSpPr>
        <p:spPr>
          <a:xfrm>
            <a:off x="7372189" y="2300342"/>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楼梯踏步：高度一般为15-20cm，宽度一般为25-30cm</a:t>
            </a:r>
            <a:endParaRPr lang="zh-CN" altLang="en-US" sz="2000" spc="200">
              <a:solidFill>
                <a:schemeClr val="tx1">
                  <a:lumMod val="85000"/>
                  <a:lumOff val="15000"/>
                </a:schemeClr>
              </a:solidFill>
              <a:latin typeface="+mn-ea"/>
              <a:sym typeface="+mn-ea"/>
            </a:endParaRPr>
          </a:p>
        </p:txBody>
      </p:sp>
      <p:sp>
        <p:nvSpPr>
          <p:cNvPr id="1049242" name="圆角矩形 6"/>
          <p:cNvSpPr/>
          <p:nvPr>
            <p:custDataLst>
              <p:tags r:id="rId14"/>
            </p:custDataLst>
          </p:nvPr>
        </p:nvSpPr>
        <p:spPr>
          <a:xfrm>
            <a:off x="9442870" y="1897303"/>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44" name="圆角矩形 7"/>
          <p:cNvSpPr/>
          <p:nvPr>
            <p:custDataLst>
              <p:tags r:id="rId15"/>
            </p:custDataLst>
          </p:nvPr>
        </p:nvSpPr>
        <p:spPr>
          <a:xfrm>
            <a:off x="9444700" y="1897303"/>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46" name="文本框 11"/>
          <p:cNvSpPr txBox="1"/>
          <p:nvPr>
            <p:custDataLst>
              <p:tags r:id="rId16"/>
            </p:custDataLst>
          </p:nvPr>
        </p:nvSpPr>
        <p:spPr>
          <a:xfrm>
            <a:off x="9523356" y="2302171"/>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楼梯照明：亮度充足，均匀分布，避免眩光和阴影</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82" name="标题 1"/>
          <p:cNvSpPr>
            <a:spLocks noGrp="1"/>
          </p:cNvSpPr>
          <p:nvPr>
            <p:ph type="title"/>
          </p:nvPr>
        </p:nvSpPr>
        <p:spPr/>
        <p:txBody>
          <a:bodyPr/>
          <a:lstStyle/>
          <a:p>
            <a:r>
              <a:rPr lang="zh-CN" altLang="en-US"/>
              <a:t>楼梯的材质和防滑措施</a:t>
            </a:r>
            <a:endParaRPr lang="zh-CN" altLang="en-US"/>
          </a:p>
        </p:txBody>
      </p:sp>
      <p:sp>
        <p:nvSpPr>
          <p:cNvPr id="1049284" name="五边形 30"/>
          <p:cNvSpPr/>
          <p:nvPr>
            <p:custDataLst>
              <p:tags r:id="rId2"/>
            </p:custDataLst>
          </p:nvPr>
        </p:nvSpPr>
        <p:spPr>
          <a:xfrm>
            <a:off x="838200" y="3266266"/>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86" name="燕尾形 36"/>
          <p:cNvSpPr/>
          <p:nvPr>
            <p:custDataLst>
              <p:tags r:id="rId3"/>
            </p:custDataLst>
          </p:nvPr>
        </p:nvSpPr>
        <p:spPr>
          <a:xfrm>
            <a:off x="3342276" y="3266266"/>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88" name="燕尾形 37"/>
          <p:cNvSpPr/>
          <p:nvPr>
            <p:custDataLst>
              <p:tags r:id="rId4"/>
            </p:custDataLst>
          </p:nvPr>
        </p:nvSpPr>
        <p:spPr>
          <a:xfrm>
            <a:off x="8350429" y="3266266"/>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0" name="燕尾形 38"/>
          <p:cNvSpPr/>
          <p:nvPr>
            <p:custDataLst>
              <p:tags r:id="rId5"/>
            </p:custDataLst>
          </p:nvPr>
        </p:nvSpPr>
        <p:spPr>
          <a:xfrm>
            <a:off x="5846353" y="3266266"/>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2"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防滑措施：设置防滑条、防滑垫、防滑涂料等，提高楼梯的防滑性能</a:t>
            </a:r>
            <a:endParaRPr lang="zh-CN" altLang="en-US" sz="1400" spc="150">
              <a:solidFill>
                <a:schemeClr val="tx1"/>
              </a:solidFill>
              <a:effectLst/>
              <a:latin typeface="+mn-ea"/>
              <a:sym typeface="+mn-ea"/>
            </a:endParaRPr>
          </a:p>
        </p:txBody>
      </p:sp>
      <p:sp>
        <p:nvSpPr>
          <p:cNvPr id="1049294"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楼梯材质：选择耐磨、防滑、防火的材料，如不锈钢、铝合金等</a:t>
            </a:r>
            <a:endParaRPr lang="zh-CN" altLang="en-US" sz="1400" spc="150">
              <a:solidFill>
                <a:schemeClr val="tx1"/>
              </a:solidFill>
              <a:effectLst/>
              <a:latin typeface="+mn-ea"/>
              <a:sym typeface="+mn-ea"/>
            </a:endParaRPr>
          </a:p>
        </p:txBody>
      </p:sp>
      <p:sp>
        <p:nvSpPr>
          <p:cNvPr id="1049296"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楼梯宽度：根据人流量、使用频率等因素确定合适的楼梯宽度</a:t>
            </a:r>
            <a:endParaRPr lang="zh-CN" altLang="en-US" sz="1400" spc="150">
              <a:solidFill>
                <a:schemeClr val="tx1"/>
              </a:solidFill>
              <a:effectLst/>
              <a:latin typeface="+mn-ea"/>
              <a:sym typeface="+mn-ea"/>
            </a:endParaRPr>
          </a:p>
        </p:txBody>
      </p:sp>
      <p:sp>
        <p:nvSpPr>
          <p:cNvPr id="1049298"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楼梯坡度：根据人体工程学原理，设置合适的楼梯坡度，保证上下楼梯的安全性和舒适性</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34" name="标题 1"/>
          <p:cNvSpPr>
            <a:spLocks noGrp="1"/>
          </p:cNvSpPr>
          <p:nvPr>
            <p:ph type="title"/>
          </p:nvPr>
        </p:nvSpPr>
        <p:spPr/>
        <p:txBody>
          <a:bodyPr/>
          <a:lstStyle/>
          <a:p>
            <a:r>
              <a:rPr lang="zh-CN" altLang="en-US"/>
              <a:t>通道的指示标识</a:t>
            </a:r>
            <a:endParaRPr lang="zh-CN" altLang="en-US"/>
          </a:p>
        </p:txBody>
      </p:sp>
      <p:sp>
        <p:nvSpPr>
          <p:cNvPr id="1049336" name="椭圆 262"/>
          <p:cNvSpPr/>
          <p:nvPr>
            <p:custDataLst>
              <p:tags r:id="rId2"/>
            </p:custDataLst>
          </p:nvPr>
        </p:nvSpPr>
        <p:spPr>
          <a:xfrm>
            <a:off x="2569289" y="4061046"/>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38" name="椭圆 263"/>
          <p:cNvSpPr/>
          <p:nvPr>
            <p:custDataLst>
              <p:tags r:id="rId3"/>
            </p:custDataLst>
          </p:nvPr>
        </p:nvSpPr>
        <p:spPr>
          <a:xfrm>
            <a:off x="3386278" y="4138109"/>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0" name="椭圆 264"/>
          <p:cNvSpPr/>
          <p:nvPr>
            <p:custDataLst>
              <p:tags r:id="rId4"/>
            </p:custDataLst>
          </p:nvPr>
        </p:nvSpPr>
        <p:spPr>
          <a:xfrm>
            <a:off x="4151266" y="4364911"/>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2" name="椭圆 265"/>
          <p:cNvSpPr/>
          <p:nvPr>
            <p:custDataLst>
              <p:tags r:id="rId5"/>
            </p:custDataLst>
          </p:nvPr>
        </p:nvSpPr>
        <p:spPr>
          <a:xfrm>
            <a:off x="4797840" y="4556628"/>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4" name="椭圆 266"/>
          <p:cNvSpPr/>
          <p:nvPr>
            <p:custDataLst>
              <p:tags r:id="rId6"/>
            </p:custDataLst>
          </p:nvPr>
        </p:nvSpPr>
        <p:spPr>
          <a:xfrm>
            <a:off x="5460703" y="4752730"/>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8130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6" name="椭圆 268"/>
          <p:cNvSpPr/>
          <p:nvPr>
            <p:custDataLst>
              <p:tags r:id="rId8"/>
            </p:custDataLst>
          </p:nvPr>
        </p:nvSpPr>
        <p:spPr>
          <a:xfrm flipV="1">
            <a:off x="2918264" y="4502747"/>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8" name="椭圆 269"/>
          <p:cNvSpPr/>
          <p:nvPr>
            <p:custDataLst>
              <p:tags r:id="rId9"/>
            </p:custDataLst>
          </p:nvPr>
        </p:nvSpPr>
        <p:spPr>
          <a:xfrm flipV="1">
            <a:off x="2958361" y="4543471"/>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0" name="椭圆 270"/>
          <p:cNvSpPr/>
          <p:nvPr>
            <p:custDataLst>
              <p:tags r:id="rId10"/>
            </p:custDataLst>
          </p:nvPr>
        </p:nvSpPr>
        <p:spPr>
          <a:xfrm flipV="1">
            <a:off x="7719953" y="3722096"/>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832365"/>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2" name="椭圆 272"/>
          <p:cNvSpPr/>
          <p:nvPr>
            <p:custDataLst>
              <p:tags r:id="rId12"/>
            </p:custDataLst>
          </p:nvPr>
        </p:nvSpPr>
        <p:spPr>
          <a:xfrm flipV="1">
            <a:off x="4099264" y="3601803"/>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4004033"/>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704553"/>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4" name="椭圆 275"/>
          <p:cNvSpPr/>
          <p:nvPr>
            <p:custDataLst>
              <p:tags r:id="rId15"/>
            </p:custDataLst>
          </p:nvPr>
        </p:nvSpPr>
        <p:spPr>
          <a:xfrm flipV="1">
            <a:off x="7003209" y="3525994"/>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6" name="椭圆 276"/>
          <p:cNvSpPr/>
          <p:nvPr>
            <p:custDataLst>
              <p:tags r:id="rId16"/>
            </p:custDataLst>
          </p:nvPr>
        </p:nvSpPr>
        <p:spPr>
          <a:xfrm flipV="1">
            <a:off x="7043306" y="3566718"/>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8" name="椭圆 277"/>
          <p:cNvSpPr/>
          <p:nvPr>
            <p:custDataLst>
              <p:tags r:id="rId17"/>
            </p:custDataLst>
          </p:nvPr>
        </p:nvSpPr>
        <p:spPr>
          <a:xfrm flipV="1">
            <a:off x="3858052" y="4351128"/>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61396"/>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0" name="椭圆 279"/>
          <p:cNvSpPr/>
          <p:nvPr>
            <p:custDataLst>
              <p:tags r:id="rId19"/>
            </p:custDataLst>
          </p:nvPr>
        </p:nvSpPr>
        <p:spPr>
          <a:xfrm flipV="1">
            <a:off x="8431686" y="4577303"/>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57986"/>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2" name="椭圆 281"/>
          <p:cNvSpPr/>
          <p:nvPr>
            <p:custDataLst>
              <p:tags r:id="rId21"/>
            </p:custDataLst>
          </p:nvPr>
        </p:nvSpPr>
        <p:spPr>
          <a:xfrm flipV="1">
            <a:off x="4999581" y="4876156"/>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239540"/>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4" name="图形 15"/>
          <p:cNvSpPr/>
          <p:nvPr>
            <p:custDataLst>
              <p:tags r:id="rId23"/>
            </p:custDataLst>
          </p:nvPr>
        </p:nvSpPr>
        <p:spPr>
          <a:xfrm>
            <a:off x="5064113" y="4943194"/>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6" name="图形 19"/>
          <p:cNvSpPr/>
          <p:nvPr>
            <p:custDataLst>
              <p:tags r:id="rId24"/>
            </p:custDataLst>
          </p:nvPr>
        </p:nvSpPr>
        <p:spPr>
          <a:xfrm>
            <a:off x="8496845" y="4648100"/>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8" name="图形 27"/>
          <p:cNvSpPr/>
          <p:nvPr>
            <p:custDataLst>
              <p:tags r:id="rId25"/>
            </p:custDataLst>
          </p:nvPr>
        </p:nvSpPr>
        <p:spPr>
          <a:xfrm>
            <a:off x="4198255" y="3720843"/>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0" name="任意多边形: 形状 286"/>
          <p:cNvSpPr/>
          <p:nvPr>
            <p:custDataLst>
              <p:tags r:id="rId26"/>
            </p:custDataLst>
          </p:nvPr>
        </p:nvSpPr>
        <p:spPr>
          <a:xfrm>
            <a:off x="5451932" y="3671974"/>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2" name="正文"/>
          <p:cNvSpPr txBox="1"/>
          <p:nvPr>
            <p:custDataLst>
              <p:tags r:id="rId27"/>
            </p:custDataLst>
          </p:nvPr>
        </p:nvSpPr>
        <p:spPr>
          <a:xfrm>
            <a:off x="838200" y="3741518"/>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颜色：使用醒目的颜色，如红色、黄色、绿色等</a:t>
            </a:r>
            <a:endParaRPr lang="zh-CN" altLang="en-US" sz="1200" spc="150">
              <a:solidFill>
                <a:schemeClr val="tx1">
                  <a:lumMod val="65000"/>
                  <a:lumOff val="35000"/>
                </a:schemeClr>
              </a:solidFill>
              <a:latin typeface="+mn-ea"/>
              <a:sym typeface="+mn-ea"/>
            </a:endParaRPr>
          </a:p>
        </p:txBody>
      </p:sp>
      <p:sp>
        <p:nvSpPr>
          <p:cNvPr id="1049374" name="正文"/>
          <p:cNvSpPr txBox="1"/>
          <p:nvPr>
            <p:custDataLst>
              <p:tags r:id="rId28"/>
            </p:custDataLst>
          </p:nvPr>
        </p:nvSpPr>
        <p:spPr>
          <a:xfrm>
            <a:off x="9285014" y="3741518"/>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内容：明确指示通道的方向、出口位置等信息</a:t>
            </a:r>
            <a:endParaRPr lang="zh-CN" altLang="en-US" sz="1200" spc="150">
              <a:solidFill>
                <a:schemeClr val="tx1">
                  <a:lumMod val="65000"/>
                  <a:lumOff val="35000"/>
                </a:schemeClr>
              </a:solidFill>
              <a:latin typeface="+mn-ea"/>
              <a:sym typeface="+mn-ea"/>
            </a:endParaRPr>
          </a:p>
        </p:txBody>
      </p:sp>
      <p:sp>
        <p:nvSpPr>
          <p:cNvPr id="1049376" name="正文"/>
          <p:cNvSpPr txBox="1"/>
          <p:nvPr>
            <p:custDataLst>
              <p:tags r:id="rId29"/>
            </p:custDataLst>
          </p:nvPr>
        </p:nvSpPr>
        <p:spPr>
          <a:xfrm>
            <a:off x="7026390" y="1705938"/>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位置：设置在通道的入口、出口、转弯处等关键位置</a:t>
            </a:r>
            <a:endParaRPr lang="zh-CN" altLang="en-US" sz="1200" spc="150">
              <a:solidFill>
                <a:schemeClr val="tx1">
                  <a:lumMod val="65000"/>
                  <a:lumOff val="35000"/>
                </a:schemeClr>
              </a:solidFill>
              <a:latin typeface="+mn-ea"/>
              <a:sym typeface="+mn-ea"/>
            </a:endParaRPr>
          </a:p>
        </p:txBody>
      </p:sp>
      <p:sp>
        <p:nvSpPr>
          <p:cNvPr id="1049378" name="正文"/>
          <p:cNvSpPr txBox="1"/>
          <p:nvPr>
            <p:custDataLst>
              <p:tags r:id="rId30"/>
            </p:custDataLst>
          </p:nvPr>
        </p:nvSpPr>
        <p:spPr>
          <a:xfrm>
            <a:off x="3096824" y="1705938"/>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形状：使用易于识别的形状，如箭头、三角形、圆形等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14" name="标题 1"/>
          <p:cNvSpPr>
            <a:spLocks noGrp="1"/>
          </p:cNvSpPr>
          <p:nvPr>
            <p:ph type="title"/>
          </p:nvPr>
        </p:nvSpPr>
        <p:spPr/>
        <p:txBody>
          <a:bodyPr/>
          <a:lstStyle/>
          <a:p>
            <a:r>
              <a:rPr lang="zh-CN" altLang="en-US"/>
              <a:t>楼梯和通道的照明</a:t>
            </a:r>
            <a:endParaRPr lang="zh-CN" altLang="en-US"/>
          </a:p>
        </p:txBody>
      </p:sp>
      <p:sp>
        <p:nvSpPr>
          <p:cNvPr id="1049416" name="矩形 31"/>
          <p:cNvSpPr/>
          <p:nvPr>
            <p:custDataLst>
              <p:tags r:id="rId2"/>
            </p:custDataLst>
          </p:nvPr>
        </p:nvSpPr>
        <p:spPr>
          <a:xfrm>
            <a:off x="2710362" y="146050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照明要求：充足、均匀、无眩光</a:t>
            </a:r>
            <a:endParaRPr lang="zh-CN" altLang="en-US" sz="1200" spc="150">
              <a:solidFill>
                <a:schemeClr val="tx1">
                  <a:lumMod val="65000"/>
                  <a:lumOff val="35000"/>
                </a:schemeClr>
              </a:solidFill>
              <a:latin typeface="+mn-ea"/>
              <a:sym typeface="+mn-ea"/>
            </a:endParaRPr>
          </a:p>
        </p:txBody>
      </p:sp>
      <p:sp>
        <p:nvSpPr>
          <p:cNvPr id="1049418" name="矩形 4"/>
          <p:cNvSpPr/>
          <p:nvPr>
            <p:custDataLst>
              <p:tags r:id="rId3"/>
            </p:custDataLst>
          </p:nvPr>
        </p:nvSpPr>
        <p:spPr>
          <a:xfrm>
            <a:off x="2710362" y="268486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照明方式：采用自然光、人工光或两者结合</a:t>
            </a:r>
            <a:endParaRPr lang="zh-CN" altLang="en-US" sz="1200" spc="150">
              <a:solidFill>
                <a:schemeClr val="tx1">
                  <a:lumMod val="65000"/>
                  <a:lumOff val="35000"/>
                </a:schemeClr>
              </a:solidFill>
              <a:latin typeface="+mn-ea"/>
              <a:sym typeface="+mn-ea"/>
            </a:endParaRPr>
          </a:p>
        </p:txBody>
      </p:sp>
      <p:sp>
        <p:nvSpPr>
          <p:cNvPr id="1049420" name="矩形 5"/>
          <p:cNvSpPr/>
          <p:nvPr>
            <p:custDataLst>
              <p:tags r:id="rId4"/>
            </p:custDataLst>
          </p:nvPr>
        </p:nvSpPr>
        <p:spPr>
          <a:xfrm>
            <a:off x="2710362" y="390921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照明设备：选择合适的灯具和光源，如LED灯、节能灯等</a:t>
            </a:r>
            <a:endParaRPr lang="zh-CN" altLang="en-US" sz="1200" spc="150">
              <a:solidFill>
                <a:schemeClr val="tx1">
                  <a:lumMod val="65000"/>
                  <a:lumOff val="35000"/>
                </a:schemeClr>
              </a:solidFill>
              <a:latin typeface="+mn-ea"/>
              <a:sym typeface="+mn-ea"/>
            </a:endParaRPr>
          </a:p>
        </p:txBody>
      </p:sp>
      <p:sp>
        <p:nvSpPr>
          <p:cNvPr id="1049422" name="矩形 7"/>
          <p:cNvSpPr/>
          <p:nvPr>
            <p:custDataLst>
              <p:tags r:id="rId5"/>
            </p:custDataLst>
          </p:nvPr>
        </p:nvSpPr>
        <p:spPr>
          <a:xfrm>
            <a:off x="2710362" y="513357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照明控制：设置开关、感应器等，实现自动控制和节能效果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58" name="标题"/>
          <p:cNvSpPr>
            <a:spLocks noGrp="1"/>
          </p:cNvSpPr>
          <p:nvPr>
            <p:ph type="title"/>
            <p:custDataLst>
              <p:tags r:id="rId2"/>
            </p:custDataLst>
          </p:nvPr>
        </p:nvSpPr>
        <p:spPr>
          <a:xfrm>
            <a:off x="1042271" y="3682871"/>
            <a:ext cx="5754314" cy="2476722"/>
          </a:xfrm>
        </p:spPr>
        <p:txBody>
          <a:bodyPr/>
          <a:lstStyle/>
          <a:p>
            <a:r>
              <a:rPr lang="zh-CN" altLang="en-US"/>
              <a:t>安全楼梯和通道的维护</a:t>
            </a:r>
            <a:endParaRPr lang="zh-CN" altLang="en-US"/>
          </a:p>
        </p:txBody>
      </p:sp>
      <p:sp>
        <p:nvSpPr>
          <p:cNvPr id="1049460" name="节编号"/>
          <p:cNvSpPr>
            <a:spLocks noGrp="1"/>
          </p:cNvSpPr>
          <p:nvPr>
            <p:ph type="body" sz="quarter" idx="13"/>
            <p:custDataLst>
              <p:tags r:id="rId3"/>
            </p:custDataLst>
          </p:nvPr>
        </p:nvSpPr>
        <p:spPr>
          <a:xfrm>
            <a:off x="1040366" y="2414141"/>
            <a:ext cx="5754314" cy="1224280"/>
          </a:xfrm>
        </p:spPr>
        <p:txBody>
          <a:bodyPr/>
          <a:lstStyle/>
          <a:p>
            <a:r>
              <a:rPr lang="en-US" altLang="zh-CN"/>
              <a:t>04</a:t>
            </a:r>
            <a:endParaRPr lang="en-US" altLang="zh-CN"/>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https://d.book118.com/245222202022011041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f*1"/>
  <p:tag name="KSO_WM_UNIT_INDEX" val="1"/>
  <p:tag name="KSO_WM_UNIT_LAYERLEVEL" val="1"/>
  <p:tag name="KSO_WM_UNIT_NOCLEAR" val="0"/>
  <p:tag name="KSO_WM_UNIT_PRESET_TEXT" val="汇报人：WPS"/>
  <p:tag name="KSO_WM_UNIT_SUBTYPE" val="b"/>
  <p:tag name="KSO_WM_UNIT_TYPE" val="f"/>
  <p:tag name="KSO_WM_UNIT_VALUE" val="88"/>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24"/>
</p:tagLst>
</file>

<file path=ppt/tags/tag78.xml><?xml version="1.0" encoding="utf-8"?>
<p:tagLst xmlns:p="http://schemas.openxmlformats.org/presentationml/2006/main">
  <p:tag name="KSO_WM_BEAUTIFY_FLAG" val="#wm#"/>
  <p:tag name="KSO_WM_SLIDE_ID" val="custom2023120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8"/>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1_1"/>
  <p:tag name="KSO_WM_UNIT_INDEX" val="1_1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2_1"/>
  <p:tag name="KSO_WM_UNIT_INDEX" val="1_2_1"/>
  <p:tag name="KSO_WM_UNIT_LAYERLEVEL" val="1_1_1"/>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4_1"/>
  <p:tag name="KSO_WM_UNIT_INDEX" val="1_4_1"/>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6_1"/>
  <p:tag name="KSO_WM_UNIT_INDEX" val="1_6_1"/>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3_1"/>
  <p:tag name="KSO_WM_UNIT_INDEX" val="1_3_1"/>
  <p:tag name="KSO_WM_UNIT_LAYERLEVEL" val="1_1_1"/>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5_1"/>
  <p:tag name="KSO_WM_UNIT_INDEX" val="1_5_1"/>
  <p:tag name="KSO_WM_UNIT_LAYERLEVEL" val="1_1_1"/>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2.xml><?xml version="1.0" encoding="utf-8"?>
<p:tagLst xmlns:p="http://schemas.openxmlformats.org/presentationml/2006/main">
  <p:tag name="KSO_WM_BEAUTIFY_FLAG" val="#wm#"/>
  <p:tag name="KSO_WM_DIAGRAM_GROUP_CODE" val="l1-1"/>
  <p:tag name="KSO_WM_SLIDE_DIAGTYPE" val="l"/>
  <p:tag name="KSO_WM_SLIDE_ID" val="custom2023120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1"/>
  <p:tag name="KSO_WM_UNIT_TYPE" val="e"/>
  <p:tag name="KSO_WM_UNIT_VALUE" val="13"/>
</p:tagLst>
</file>

<file path=ppt/tags/tag95.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2"/>
  <p:tag name="KSO_WM_UNIT_TYPE" val="e"/>
  <p:tag name="KSO_WM_UNIT_VALUE" val="13"/>
</p:tagLst>
</file>

<file path=ppt/tags/tag98.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3"/>
  <p:tag name="KSO_WM_UNIT_TYPE" val="e"/>
  <p:tag name="KSO_WM_UNIT_VALUE" val="13"/>
</p:tagLst>
</file>

<file path=ppt/tags/tag137.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4"/>
  <p:tag name="KSO_WM_UNIT_TYPE" val="e"/>
  <p:tag name="KSO_WM_UNIT_VALUE" val="13"/>
</p:tagLst>
</file>

<file path=ppt/tags/tag196.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510303"/>
      </a:dk2>
      <a:lt2>
        <a:srgbClr val="FFF3F3"/>
      </a:lt2>
      <a:accent1>
        <a:srgbClr val="FE2F49"/>
      </a:accent1>
      <a:accent2>
        <a:srgbClr val="ED49E1"/>
      </a:accent2>
      <a:accent3>
        <a:srgbClr val="FE76DA"/>
      </a:accent3>
      <a:accent4>
        <a:srgbClr val="FF9929"/>
      </a:accent4>
      <a:accent5>
        <a:srgbClr val="75C6FE"/>
      </a:accent5>
      <a:accent6>
        <a:srgbClr val="B482DA"/>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微软雅黑</vt:lpstr>
      <vt:lpstr>Wingdings</vt:lpstr>
      <vt:lpstr>宋体</vt:lpstr>
      <vt:lpstr>Office Theme</vt:lpstr>
      <vt:lpstr>安全楼梯和通道的设置与维护</vt:lpstr>
      <vt:lpstr>目录</vt:lpstr>
      <vt:lpstr>添加章节标题</vt:lpstr>
      <vt:lpstr>安全楼梯和通道的重要性</vt:lpstr>
      <vt:lpstr>PowerPoint Presentation</vt:lpstr>
      <vt:lpstr>保障人员安全</vt:lpstr>
      <vt:lpstr>符合法规要求</vt:lpstr>
      <vt:lpstr>提高建筑物的安全性</vt:lpstr>
      <vt:lpstr>安全楼梯和通道的设置</vt:lpstr>
      <vt:lpstr>PowerPoint Presentation</vt:lpstr>
      <vt:lpstr>楼梯的宽度和坡度</vt:lpstr>
      <vt:lpstr>楼梯的材质和防滑措施</vt:lpstr>
      <vt:lpstr>通道的指示标识</vt:lpstr>
      <vt:lpstr>楼梯和通道的照明</vt:lpstr>
      <vt:lpstr>安全楼梯和通道的维护</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2024-09-01T12:47:06.055</cp:lastPrinted>
  <dcterms:created xsi:type="dcterms:W3CDTF">2024-09-01T04:47:06Z</dcterms:created>
  <dcterms:modified xsi:type="dcterms:W3CDTF">2024-09-01T04:47:08Z</dcterms:modified>
</cp:coreProperties>
</file>