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367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E10EB-1BEB-4530-99B9-CCA54016D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99A5C-2FE2-49A9-8C32-A2A724DD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84866-237A-4668-B63B-95F6A7C6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8E58F-4F98-4A36-B77D-DD40EFAC1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9C31E-E04C-4503-B6EA-250556862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32E11-6D5B-4A3B-8636-157D01B52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49E13-D865-4D7F-8511-8A938D7A1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D2391-1A69-4A38-8598-87A1C8C1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CBFDD-D85F-42D8-B30B-EB4A712E5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3603-8409-4C4C-A8E9-D20498D3C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153B-AC0F-475B-BC4A-AD20E4109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5.png" /><Relationship Id="rId7" Type="http://schemas.openxmlformats.org/officeDocument/2006/relationships/tags" Target="../tags/tag2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image" Target="../media/image5.png" /><Relationship Id="rId7" Type="http://schemas.openxmlformats.org/officeDocument/2006/relationships/tags" Target="../tags/tag3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image" Target="../media/image5.png" /><Relationship Id="rId7" Type="http://schemas.openxmlformats.org/officeDocument/2006/relationships/tags" Target="../tags/tag3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5.png" /><Relationship Id="rId7" Type="http://schemas.openxmlformats.org/officeDocument/2006/relationships/tags" Target="../tags/tag3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5.png" /><Relationship Id="rId7" Type="http://schemas.openxmlformats.org/officeDocument/2006/relationships/tags" Target="../tags/tag3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image" Target="../media/image5.png" /><Relationship Id="rId7" Type="http://schemas.openxmlformats.org/officeDocument/2006/relationships/tags" Target="../tags/tag3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image" Target="../media/image5.png" /><Relationship Id="rId7" Type="http://schemas.openxmlformats.org/officeDocument/2006/relationships/tags" Target="../tags/tag3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image" Target="../media/image5.png" /><Relationship Id="rId7" Type="http://schemas.openxmlformats.org/officeDocument/2006/relationships/tags" Target="../tags/tag3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5.png" /><Relationship Id="rId7" Type="http://schemas.openxmlformats.org/officeDocument/2006/relationships/tags" Target="../tags/tag3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tags" Target="../tags/tag339.xml" /><Relationship Id="rId7" Type="http://schemas.openxmlformats.org/officeDocument/2006/relationships/tags" Target="../tags/tag340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image" Target="../media/image5.png" /><Relationship Id="rId7" Type="http://schemas.openxmlformats.org/officeDocument/2006/relationships/tags" Target="../tags/tag34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image" Target="../media/image5.png" /><Relationship Id="rId7" Type="http://schemas.openxmlformats.org/officeDocument/2006/relationships/tags" Target="../tags/tag36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1.xml" /><Relationship Id="rId5" Type="http://schemas.openxmlformats.org/officeDocument/2006/relationships/tags" Target="../tags/tag362.xml" /><Relationship Id="rId6" Type="http://schemas.openxmlformats.org/officeDocument/2006/relationships/image" Target="../media/image5.png" /><Relationship Id="rId7" Type="http://schemas.openxmlformats.org/officeDocument/2006/relationships/tags" Target="../tags/tag36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image" Target="../media/image5.png" /><Relationship Id="rId7" Type="http://schemas.openxmlformats.org/officeDocument/2006/relationships/tags" Target="../tags/tag36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23114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宋代东莱吕氏家族及其文献考论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家族文献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家族渊源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文献考论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宋代是中国历史上一个繁荣昌盛的时期，文化艺术、科技发明都达到了前所未有的高度。同时，宋代也是一个典型的士大夫时代，涌现出众多名垂青史的文人墨客。在这些文化名家中，东莱吕氏家族以其显赫的门第和卓越的学术成就而独树一帜。本次演示将对宋代东莱吕氏家族的渊源、文献进行深入探讨，以期揭示其家族文化和文献的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家族渊源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家族渊源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东莱吕氏家族源于汉代，为著名经学家吕不韦之后裔。吕不韦在秦始皇时期因编纂《吕氏春秋》而名扬天下，被尊为“百家争鸣”中的一家。其后，吕氏家族一直在政学两界颇有影响。至唐代，吕氏后人吕才、吕温等皆为名士，传承家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家族渊源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入宋以后，东莱吕氏家族迎来了发展高峰。吕氏第九代传人吕夷简、吕公著父子及第十代传人吕希哲、吕希纯兄弟等均在政治、学术上有卓越表现，使东莱吕氏成为宋代的名门望族。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家族文献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家族文献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东莱吕氏家族文献丰富，涵盖了家族史、人物传记、学术著作等多个方面。其中最具代表性的是《东莱集》、《莱史》、《吕氏春秋》等。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家族文献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《东莱集》为吕希哲所著，共一百卷，是宋代文集中的巨帙。该集收录了吕希哲的诗、文、赋、颂、赞等各类作品，为我们全面了解吕希哲的文学造诣和思想境界提供了重要资料。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家族文献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《莱史》为吕夷简所著，共八十卷，详细记录了东莱吕氏家族自汉代至宋代的传承演变。该书具有很高的史料价值，为我们研究东莱吕氏家族的历史沿革提供了宝贵的文献资料。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家族文献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《吕氏春秋》为吕不韦所著，共二十六卷，是一部包含儒家、道家、墨家、法家、兵家等各家学说的著作。该书兼收并蓄，博采众长，被誉为中国文化思想宝库中的一颗璀璨明珠。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文献考论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文献考论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东莱吕氏家族文献的价值主要体现在两个方面：一方面，这些文献记录了家族的发展历程和学术成就，为我们了解和研究东莱吕氏家族提供了重要的历史资料；另一方面，这些文献反映了宋代的文化氛围和思想潮流，为我们探究宋代文化、政治、社会等方面的状况提供了有益的视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文献考论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东莱吕氏家族文献也存在一定的局限性。首先，由于历史久远，部分文献存在残缺和讹误现象。其次，受时代背景和个人立场影响，部分文献存在溢美和遮蔽现象，需谨慎使用。最后，与其他家族文献相比，东莱吕氏家族文献数量较少，尚需进一步搜集和整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宋代东莱吕氏家族以其显赫的门第和卓越的学术成就而独树一帜，成为宋代文化史上的重要力量。其家族文献具有重要价值，为我们了解和研究东莱吕氏家族乃至宋代历史文化提供了珍贵资料。然而，这些文献也存在一定局限性，需要我们在使用过程中审慎评估和深入研究。展望未来，我们期待着更多关于东莱吕氏家族及其文献的研究成果，为推动宋代历史文化研究作出更大贡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关键词：宋代，东莱吕氏家族，教育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关键词：宋代，东莱吕氏家族，教育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国的历史长河中，宋代是一个文化繁荣、学术兴盛的时期。同时，这个时期也涌现出许多著名的家族，其中尤以东莱吕氏家族为代表。东莱吕氏家族是宋代的一个名门望族，其成员吕蒙正、吕夷简、吕公弼等均在政治、文化等领域有着卓越的成就。本次演示将围绕东莱吕氏家族的教育方面进行探讨，以期深入理解其教育特点和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关键词：宋代，东莱吕氏家族，教育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理解东莱吕氏家族的教育之前，我们首先需要明确宋代的家庭教育背景。在宋代，家庭教育开始受到重视，士大夫家庭纷纷将子女教育视为头等大事。东莱吕氏家族也不例外，他们十分注重家庭教育，强调道德修养与文化知识的传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关键词：宋代，东莱吕氏家族，教育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东莱吕氏家族教育的特点主要体现在以下几个方面。首先，家族教育注重全面发展，不仅子女的文化知识学习，还重视音乐、绘画等艺术方面的培养。其次，家族教育强调道德修养，注重培养子女的品德和家国情怀。最后，家族教育还具有开放性的特点，鼓励子女开阔视野，时事，具有独立思考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https://d.book118.com/245223114040011101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23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引言</vt:lpstr>
      <vt:lpstr>PowerPoint Presentation</vt:lpstr>
      <vt:lpstr>家族渊源</vt:lpstr>
      <vt:lpstr>家族渊源</vt:lpstr>
      <vt:lpstr>PowerPoint Presentation</vt:lpstr>
      <vt:lpstr>家族文献</vt:lpstr>
      <vt:lpstr>家族文献</vt:lpstr>
      <vt:lpstr>家族文献</vt:lpstr>
      <vt:lpstr>家族文献</vt:lpstr>
      <vt:lpstr>PowerPoint Presentation</vt:lpstr>
      <vt:lpstr>文献考论</vt:lpstr>
      <vt:lpstr>文献考论</vt:lpstr>
      <vt:lpstr>PowerPoint Presentation</vt:lpstr>
      <vt:lpstr>结论</vt:lpstr>
      <vt:lpstr>PowerPoint Presentation</vt:lpstr>
      <vt:lpstr>PowerPoint Presentation</vt:lpstr>
      <vt:lpstr>关键词：宋代，东莱吕氏家族，教育</vt:lpstr>
      <vt:lpstr>关键词：宋代，东莱吕氏家族，教育</vt:lpstr>
      <vt:lpstr>关键词：宋代，东莱吕氏家族，教育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2024-09-09T11:43:34.080</cp:lastPrinted>
  <dcterms:created xsi:type="dcterms:W3CDTF">2024-09-09T03:43:34Z</dcterms:created>
  <dcterms:modified xsi:type="dcterms:W3CDTF">2024-09-09T03:43:41Z</dcterms:modified>
</cp:coreProperties>
</file>