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933BE-0F8D-4226-97E6-B3CABA2B4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1EBAD-B153-45B9-86C4-06030B99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E0A8B-A495-44EF-A401-C98E08AF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C4756-B99E-422B-9554-F0C9A84F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330D7-5512-4431-A2B8-6E488B9C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3FC4E-DFDB-4378-B27A-53706DE4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D6BE7-F97F-4F7F-A384-73D1974F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69759-EB9E-4909-ABBF-7DD034E60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49B30-8023-41CF-9078-2B831CA8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4E7D6-0B59-4E19-9869-203B588C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B5991-A69F-4937-9AA5-F943A146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104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学生会纪检部个人工作总结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提高学生纪律意识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通过日常巡查、宣传教育等方式，提高学生遵守校规校纪的自觉性，营造良好学习氛围。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维护校园秩序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协助学校管理部门维护正常教学秩序和生活秩序，保障学校各项工作的顺利进行。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培养学生自我管理能力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通过开展各类活动，引导学生参与校园管理，提高学生自我约束和自我管理的能力。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负责对学生日常行为、课堂纪律、考试纪律等方面进行检查和监督，及时纠正违纪行为。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通过举办讲座、发放宣传资料等方式，宣传学校的规章制度和纪律要求，提高学生的纪律意识。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与学校各职能部门、学生组织等保持密切联系，及时了解学生动态，协调解决相关问题。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接受学生对违纪行为的投诉，进行调查核实，并按照学校相关规定进行处理。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受理投诉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通过纪律检查，发现并及时纠正了学生的违纪行为，有效维护了学校的正常秩序。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成功处理了一起学生严重违纪事件，依据学校规定给予相应的纪律处分，起到了警示作用。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纪律检查次数及覆盖率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本学期共进行纪律检查20次，覆盖全校各个年级和班级，确保了学生纪律的全面管理。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本学期共举办纪律宣传活动10次，吸引了大量学生的积极参与，提高了学生的纪律意识。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宣传活动次数及参与度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制作并发放纪律宣传资料5000余份，内容包括校规校纪、行为规范等，方便学生随时学习。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宣传资料制作与发放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通过问卷调查和访谈等方式对宣传效果进行评估，结果显示学生对纪律规定的了解程度明显提高。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纪律宣传成果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通过纪律知识竞赛、主题征文等活动展示教育成果，激发了学生的学习热情和自我约束能力。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教育活动形式与内容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举办纪律知识讲座、主题班会等多种形式的纪律教育活动，引导学生树立正确的纪律观念。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活动参与度与反馈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学生参与度高，积极发表自己的看法和建议，活动取得了良好效果。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纪律教育活动成果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工作方法与经验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每周或每月定期对学生宿舍、教室等公共场所进行纪律检查，确保学生遵守校规校纪。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突击检查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在特定时间或针对特定事件进行突击检查，以提高学生遵守纪律的自觉性。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针对学校重点关注的纪律问题进行专项检查，如迟到早退、夜不归宿等。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制作并张贴宣传海报，提醒学生注意遵守校规校纪，营造良好的校园氛围。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宣传海报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利用学生会微信公众号发布纪律宣传文章，扩大宣传覆盖面。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微信公众号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通过校园广播站定期播放纪律宣传内容，提高学生对纪律的重视程度。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校园广播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纪律宣传方法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邀请学校老师或相关专家为学生举办纪律知识讲座，增强学生的纪律意识。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纪律知识讲座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组织学生开展案例分析会，通过讨论实际案例让学生了解遵守纪律的重要性。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举办纪律知识竞赛活动，让学生在参与竞赛的过程中加深对纪律的认识和理解。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纪律知识竞赛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纪律教育活动方法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https://d.book118.com/245241042011011110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2024-09-15T03:24:20.276</cp:lastPrinted>
  <dcterms:created xsi:type="dcterms:W3CDTF">2024-09-14T19:24:20Z</dcterms:created>
  <dcterms:modified xsi:type="dcterms:W3CDTF">2024-09-14T19:24:22Z</dcterms:modified>
</cp:coreProperties>
</file>