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A0D917-8303-41CC-91D3-8227BDA2D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FF6A8-4CC5-4035-96C3-6A6998FC3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AB40AF-B206-4999-A8D4-081670AAE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3B55FE-D18F-43C9-AB2C-3DF0BB5921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AB9CE9-DA0C-4584-B420-2D2EE613AE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1613B6-1DB0-444A-B043-EFB5D73BA6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20DB7A-5BDF-49AE-AF57-A137E37C4C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1A4129-BAC2-43EA-8B3C-548899460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B5E557-53AB-419E-AD5C-14A98201E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1876C-BB4D-4C9D-927C-4477C25DE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C79DB-39AF-4D2F-AF44-4266F6626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411222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ecmo康复个案护理</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ECMO基础知识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康复个案护理介绍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ECMO康复护理实践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护理效果评估与总结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ECMO（体外膜氧合）是一种用于治疗严重心肺功能不全的技术，通过将血液引流到体外，经过氧合和排出二氧化碳后，再将其输回体内。</a:t>
            </a:r>
            <a:endParaRPr lang="en-US" sz="1100"/>
          </a:p>
        </p:txBody>
      </p:sp>
      <p:sp>
        <p:nvSpPr>
          <p:cNvPr id="385" name="AutoShape 385"/>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ECMO康复个案护理是指针对接受ECMO治疗的患者，在康复阶段所进行的个体化护理。</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促进患者心肺功能的恢复。</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目标</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目的：通过专业的护理措施，促进ECMO患者的康复，提高其生活质量。</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减少并发症的发生。</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提高患者的自理能力和生活质量。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目的和目标</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ECMO基础知识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ECMO定义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ECMO原理</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ECMO，全称为体外膜氧合，是一种通过体外循环技术为心肺功能不全的患者提供呼吸和循环支持的医疗设备。</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ECMO通过将患者的血液从体内引流出来，经过氧合器进行氧合，再通过泵将血液输送到患者的体内，从而替代患者的心肺功能，维持患者的生命。</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ECMO定义和原理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491" b="30491"/>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ECMO主要适用于心肺功能严重受损，无法通过常规治疗手段维持生命的患者，如急性呼吸衰竭、急性心脏疾病等。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ECMO并非适用于所有患者，对于存在严重出血、严重感染、严重肝肾功能不全等情况的患者，应谨慎使用ECMO。</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ECMO适应症和禁忌症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对患者进行全面评估，确定是否符合ECMO适应症，并准备好所需的设备和材料。</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操作前准备</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建立体外循环，将患者的血液引流出来，经过氧合器氧合后输送到患者体内。同时进行血流动力学监测和凝血功能监测。</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操作过程</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对患者的生命体征、凝血功能、呼吸功能等进行监测和评估，及时处理并发症，并进行康复训练和心理护理。</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操作后护理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ECMO操作流程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康复个案护理介绍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患者姓名：张三</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性别：男</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诊断：急性呼吸窘迫综合征（ARDS）</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年龄：52岁</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https://d.book118.com/245241122222011121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2024-09-24T19:01:57.303</cp:lastPrinted>
  <dcterms:created xsi:type="dcterms:W3CDTF">2024-09-24T11:01:57Z</dcterms:created>
  <dcterms:modified xsi:type="dcterms:W3CDTF">2024-09-24T11:01:59Z</dcterms:modified>
</cp:coreProperties>
</file>