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1D949D-F013-470B-88A7-2AC472E3F1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79EF6-7122-4A19-BA56-E1F28B06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1FC30-12CF-4DCF-8E6D-029263C5A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E9B79-24B8-467C-82F8-18EA2CB9E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B3CED-5A60-492A-82FF-DC18CB3BD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53817-02F1-498B-AEE2-6EE923F8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96BFF8-814F-4183-9D56-08B7161E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F85D7-860B-4D2A-923E-6C3B13D13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920E1-1535-4E3B-9065-319749EE6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0AECA-7182-4B46-A3E9-C315FB52E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727F2-C94B-4832-B0D5-0352036E6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01CB1-BFB0-41D0-A733-C8DE2BF6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5D0CB4-B3E2-4DC0-9A16-72ECB8A84D1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5785D4-2944-4889-BD53-48D02F4243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122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焊接专业职业素养培训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焊接专业职业素养培训介绍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焊接技术培训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质量管理培训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职业素养培养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焊接专业职业素养培训总结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焊接专业职业素养培训介绍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焊接专业的重要性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焊接是制造业中不可或缺的一部分，对产品质量和安全性起着至关重要的作用。 焊接专业培训能够提高焊工的技能水平，减少焊接缺陷，提高生产效率。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焊接专业职业素养的定义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包括焊接技能和操作技巧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包括认真负责、团队合作等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工作态度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对工作和安全的责任感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责任心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提高产品质量和减少事故发生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培养具备扎实的焊接技能和良好的职业操守的焊工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实现更高生产效率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提高焊工的工作质量和效率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确保工作安全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降低焊接事故率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安全生产意识的培养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穿戴防护装备、避免火灾、安全操作流程等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质量意识的培训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检验焊缝质量、返修焊接缺陷、品质管理要求等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专业知识的学习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不同焊接方法、材料特性、焊接工艺标准等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焊接操作技能的培训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熔化极、气保护、工件准备、焊接参数设置等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焊接专业的前景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制造业不可或缺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行业需求量大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技术含量高，薪水较丰厚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薪资待遇较高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可以向焊接工程师、焊接项目经理等方向发展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职业发展空间广阔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4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焊接技术培训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4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焊接种类及原理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在焊接技术培训中，学员将学习电弧焊、气体保护焊、手工焊接等不同种类的焊接方法。掌握各种焊接原理及适用范围，为日后实际操作提供基础支持。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焊接设备的使用和维护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掌握操作细节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焊接机的操作方法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保证设备正常运行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焊接设备的日常维护保养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焊接工艺流程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确保作业顺利进行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焊接前的准备工作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掌握每个环节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焊接操作步骤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保持工作环境整洁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焊后处理工作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7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78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关乎工程质量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焊接人员对焊接质量的要求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常见焊接缺陷及预防方法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9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进阶技能和应用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提高焊接效率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焊接工艺的优化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根据不同需求选材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焊接材料的选择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应对各类挑战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特殊工件焊接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拓展技术应用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焊接工艺创新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02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通过本章节的培训，学员将掌握多种焊接技术和工艺流程，提高焊接质量控制能力。进一步学习进阶技能和应用，不断提升专业素养，拓展职业发展空间。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06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0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安全生产培训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11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焊接安全知识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在进行焊接操作时，常常存在着各种安全隐患，需要注意防范。此外，了解安全生产法规及标准，是保障焊接安全的重要基础。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焊工个人防护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穿戴劳动防护用品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注意防护用具的状况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灭火器材的使用方法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了解不同类型灭火器的使用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熟练操作灭火器材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焊接作业安全流程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焊接区域的设置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确保通风良好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设立明确的作业区域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焊接事故处理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包括电击伤、火花飞溅等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不同类型的焊接事故及处理方法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建立健全应急处理机制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应急预案的制定与实施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1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https://d.book118.com/245241220013011130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焊接专业职业素养培训</vt:lpstr>
      <vt:lpstr>目录</vt:lpstr>
      <vt:lpstr>第1章 焊接专业职业素养培训介绍</vt:lpstr>
      <vt:lpstr> </vt:lpstr>
      <vt:lpstr>焊接专业职业素养的定义</vt:lpstr>
      <vt:lpstr>培训的目的</vt:lpstr>
      <vt:lpstr>培训内容</vt:lpstr>
      <vt:lpstr>焊接专业的前景</vt:lpstr>
      <vt:lpstr>第2章 焊接技术培训</vt:lpstr>
      <vt:lpstr> </vt:lpstr>
      <vt:lpstr>焊接设备的使用和维护</vt:lpstr>
      <vt:lpstr>焊接工艺流程</vt:lpstr>
      <vt:lpstr>焊接质量控制</vt:lpstr>
      <vt:lpstr>进阶技能和应用</vt:lpstr>
      <vt:lpstr>总结与展望</vt:lpstr>
      <vt:lpstr>第3章 安全生产培训</vt:lpstr>
      <vt:lpstr>焊接安全知识</vt:lpstr>
      <vt:lpstr>焊接作业安全流程</vt:lpstr>
      <vt:lpstr>焊接事故处理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2024-09-29T14:25:59.441</cp:lastPrinted>
  <dcterms:created xsi:type="dcterms:W3CDTF">2024-09-29T06:25:59Z</dcterms:created>
  <dcterms:modified xsi:type="dcterms:W3CDTF">2024-09-29T06:26:01Z</dcterms:modified>
</cp:coreProperties>
</file>