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0DAD0-59B3-4087-A020-C98970A78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37445-B3BE-4191-9C98-A99EDBDB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F4FB1-6A81-432C-8446-2799DA48D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B548B-280E-4F0D-889F-72BE0FF98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14962-5DB2-40B4-89F9-A9F6BA09B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50E392-0EF8-45EE-83E7-EACA39AC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8B137-4B9F-4146-B5E1-475B7860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309AA-415D-41E7-8017-BE1FF25C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EB8D6-9EE6-42E5-A2A4-8E6A89D2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94CF2-E11E-4320-A439-50C3BAA23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710A6-35CC-4BCE-9945-3D354613C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41233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后备护理骨干竞聘PPT\n## 1.竞聘背景与目的\n### 1.1护理行业现状及发展趋势分析\n### 1.2医院对后备护理骨干的需求\n### 1.3竞聘选拔的意义和目的\n## 2.竞聘条件与要求\n### 2.1竞聘者基本条件和资质要求\n### 2.2竞聘者技能和经验要求\n### 2.3竞聘者综合素质评价\n## 3.竞聘流程与安排\n### 3.1竞聘报名及资格审核流程\n### 3.2竞聘考试与面试环节\n### 3.3竞聘成绩公示及拟录用名单\n## 4.竞聘准备与技巧\n### 4.1竞聘前的心态调整和材料准备\n### 4.2竞聘过程中的沟通与表达技巧\n### 4.3竞聘答辩环节的策略与技巧\n## 5.竞聘成功后的职业规划与发展\n### 5.1后备护理骨干的职责与角色定位\n### 5.2护理专业发展的路径与方向\n### 5.3个人职业发展规划与实施策略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后备护理骨干竞聘PPT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竞聘背景与目的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5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5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护理服务质量需求提高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护理技术发展迅速</a:t>
                </a:r>
                <a:endParaRPr/>
              </a:p>
            </p:txBody>
          </p:sp>
          <p:sp>
            <p:nvSpPr>
              <p:cNvPr id="1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护理行业现状</a:t>
                </a:r>
                <a:endParaRPr/>
              </a:p>
            </p:txBody>
          </p:sp>
        </p:grpSp>
        <p:grpSp>
          <p:nvGrpSpPr>
            <p:cNvPr id="16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6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护理个性化</a:t>
                </a:r>
                <a:endParaRPr/>
              </a:p>
            </p:txBody>
          </p:sp>
          <p:sp>
            <p:nvSpPr>
              <p:cNvPr id="16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护理行业发展趋势</a:t>
                </a:r>
                <a:endParaRPr/>
              </a:p>
            </p:txBody>
          </p:sp>
          <p:sp>
            <p:nvSpPr>
              <p:cNvPr id="16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6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具备创新意识和学习能力</a:t>
                </a:r>
                <a:endParaRPr/>
              </a:p>
            </p:txBody>
          </p:sp>
          <p:sp>
            <p:nvSpPr>
              <p:cNvPr id="16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护理行业对后备护理骨干的需求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护理行业现状及发展趋势分析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高素质的护理专业人才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具备较强临床护理能力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具备良好的沟通和管理能力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医院对护理人才的需求</a:t>
                </a:r>
                <a:endParaRPr/>
              </a:p>
            </p:txBody>
          </p:sp>
        </p:grpSp>
        <p:grpSp>
          <p:nvGrpSpPr>
            <p:cNvPr id="17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能够快速适应工作环境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能够独立完成护理工作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能够积极参与护理科研工作</a:t>
                </a:r>
                <a:endParaRPr/>
              </a:p>
            </p:txBody>
          </p:sp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医院对后备护理骨干的期望</a:t>
                </a:r>
                <a:endParaRPr/>
              </a:p>
            </p:txBody>
          </p:sp>
        </p:grpSp>
        <p:grpSp>
          <p:nvGrpSpPr>
            <p:cNvPr id="17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提供良好的培训和发展机会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提供公平的晋升和激励机制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提供良好的工作环境和福利待遇</a:t>
                </a:r>
                <a:endParaRPr/>
              </a:p>
            </p:txBody>
          </p:sp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医院对后备护理骨干的培养和支持</a:t>
                </a:r>
                <a:endParaRPr/>
              </a:p>
            </p:txBody>
          </p:sp>
        </p:grpSp>
      </p:grpSp>
      <p:pic>
        <p:nvPicPr>
          <p:cNvPr id="18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医院对后备护理骨干的需求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竞聘选拔的意义和目的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竞聘选拔的意义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发现和选拔优秀护理人才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提高护理队伍整体素质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促进护理事业发展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竞聘选拔的目的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为医院选拔合适的后备护理骨干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为护理人才提供展示自己的平台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为护理事业发展注入新活力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竞聘条件与要求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竞聘者基本条件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具有良好的职业道德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具备较强的责任心和敬业精神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竞聘者资质要求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具备护理专业本科及以上学历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具备护士执业资格证书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具备一定的临床护理工作经验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竞聘者基本条件和资质要求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竞聘者技能要求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掌握临床护理基本知识和技能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熟悉护理相关法律法规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具备一定的护理管理和团队协作能力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竞聘者经验要求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具备一定的临床护理工作经验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参与过护理科研工作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获得过相关护理奖项或荣誉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竞聘者技能和经验要求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竞聘者综合素质评价内容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团队协作能力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竞聘者综合素质评价方法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审查竞聘者相关证明材料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进行面试和实际操作考核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参考竞聘者过往工作表现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竞聘者综合素质评价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竞聘流程与安排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竞聘报名及资格审核流程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竞聘报名流程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查阅竞聘公告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准备竞聘材料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提交竞聘申请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资格审核流程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审核竞聘者基本信息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审核竞聘者资质和证明材料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确认竞聘者资格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https://d.book118.com/245241233010011110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后备护理骨干竞聘PPT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2024-09-15T02:28:02.199</cp:lastPrinted>
  <dcterms:created xsi:type="dcterms:W3CDTF">2024-09-14T18:28:02Z</dcterms:created>
  <dcterms:modified xsi:type="dcterms:W3CDTF">2024-09-14T18:28:04Z</dcterms:modified>
</cp:coreProperties>
</file>