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A53C61-E4F6-4B8D-BE9E-8B667D9B17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43C02E-5228-493A-A290-3AFD103786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8FBBF0-FACA-4536-8634-2C69F0909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04F2C4-D763-4B71-8E59-F9E7642356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903AD4-F151-4BA2-9C57-2CF56727B5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43B42D-A2D0-435E-8A36-3E1A8E2B45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B0A2D4-0B43-437D-9361-884F64D930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CA8FB-66C3-4580-9F3D-746FD21C1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E7DB93-1AAA-49D6-BBB8-EFF5D0318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C52D2-B0FC-433E-908D-57990ED6B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8939A-2A30-48E0-9138-171F2760F2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24134034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The Characteristics of Mechanical Engineering Prof</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 to Science and Technology English</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Vocabulary Characteristics of Science and Technology English</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Grammar Characteristics of Scientific English</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Discourse Characteristics of Scientific English</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Introduction to Science and Technology English</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Definition</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Science and Technology English (STE) is a subset of professional English that focuses on the language of science and technology. It is used to communicate scientific and technological information, concepts, and processes.</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Characteristics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STE is precise, objective, and evidence-based. It utilizes specialized vocabulary, complex sentence structures, and technical jargon related to various fields of science and technology.</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Communication of Information</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STE is essential for the communication of scientific and technological information across disciplines, countries, and cultures. It enables the transfer of knowledge and the advancement of scientific discovery.</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Global Collaboration</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 As the world becomes more interconnected, the ability to communicate in STE is crucial for global collaboration in research and development. It enables scientists and engineers to share ideas, results, and best practices.</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Scientific English</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STE emerged in the 17th century with the development of modern science and technology. As scientific knowledge became more complex and widespread, there was a need for a standardized language to communicate this knowledge effectively.</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Over time, STE has evolved to include more specialized subfields such as biotechnology, nanotechnology, and environmental science. The language used in these fields has become increasingly technical and specialized.</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With the rapid pace of technological advancement, STE is constantly evolving to keep up with new developments in science and technology. There is a growing emphasis on the use of plain language to make scientific concepts more accessible to a wider audience.</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Origins</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Evolution</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Current Trends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Development of Science and Technology English</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The Vocabulary Characteristics of Science and Technology English</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use of professional terminology</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专业术语的使用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科技英语中经常使用专业术语来描述特定的概念、原理或技术。这些术语通常具有精确、简练的特性，能够准确传达特定领域的信息。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专业术语的使用是科技英语词汇特点之一，它有助于提高信息的准确性和传递效率。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为了简化表达和节省篇幅，科技英语中经常使用缩略词，如ISO、DNA、CPU等。这些缩略词通常是专业术语的首字母缩写或特定短语的简写。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缩略词的使用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缩略词的使用是科技英语词汇的另一个特点，它有助于提高表达的简洁性，但也可能增加读者的理解难度。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总结</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use of abbreviations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Expansion and contraction of word meanings</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在科技英语中，一些常见词汇的词义可能会发生扩展或缩减，以适应特定领域的需要。例如，“cell”在生物学中通常指“细胞”，但在电学中可以指“电池”。</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词义的扩展和缩减</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词义的扩展和缩减是科技英语词汇的又一特点，它反映了语言对专业领域的适应性和灵活性。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随着科学技术的发展，一些新概念、新发明和新理论不断涌现，需要创造新的词汇来描述它们。例如，“cyberspace”（网络空间）、“gene”（基因）等。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总结</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新词的创造是科技英语词汇的一个重要特点，它反映了科技发展的速度和语言的创新性。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新词的创造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Creation of New Words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https://d.book118.com/245241340342011034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2024-08-30T18:40:29.735</cp:lastPrinted>
  <dcterms:created xsi:type="dcterms:W3CDTF">2024-08-30T10:40:29Z</dcterms:created>
  <dcterms:modified xsi:type="dcterms:W3CDTF">2024-08-30T10:40:31Z</dcterms:modified>
</cp:coreProperties>
</file>