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BBE9F-3299-4348-894E-7D7E268E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6467A-892C-4A82-85BA-CDDC5A20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13AC3-7376-4302-BEFF-A703F2270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80350-E1F3-4A2A-A0BD-CC5E6D38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68DBD-49CD-465A-9420-A68FA221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2BB8A-48EC-4B6D-90E2-D4C8A3D0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96B38-E3CC-4E3F-AD2E-4018BA3E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A14EA-A8ED-4B4F-95C8-12F65CB7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F8673-F76C-4681-80CC-EA29B260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82CFC-BC2D-464B-AE17-03C234D2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C68F3-ECFE-479F-9602-D9DB3BA4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210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系统建模与仿真-齐欢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系统建模与仿真工具介绍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系统建模的定义与意义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系统建模是指利用数学、物理或计算机技术等手段，对实际系统或其本质特征进行抽象、描述和表示的过程，构建出反映系统本质特征的一系列模型。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系统建模是系统仿真、优化、控制等研究的基础，有助于理解和分析系统的结构和行为，预测和评估系统的性能，为系统设计和改进提供决策支持。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系统建模的基本原则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模型应能准确反映实际系统的本质特征和行为，包括系统的结构、功能和动态特性等。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可实现性原则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模型应能在计算机上实现，并能进行仿真实验和性能评估。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可理解性原则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模型应具有直观性和可解释性，便于人们理解和分析系统的结构和行为。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模型应具有可扩展性，能方便地修改和扩展以适应不同规模和复杂度的系统。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43" r="187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机理建模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通过对系统内部机理的深入分析和研究，建立反映系统内部结构和动态特性的数学模型。这种方法适用于对系统内部机理有充分了解的情况。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数据驱动建模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利用历史数据或实验数据，通过统计学习、机器学习等方法建立系统的数据模型。这种方法适用于对系统内部机理了解不足但拥有大量数据的情况。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混合建模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将机理建模和数据驱动建模相结合，充分利用两者的优势，建立更准确的系统模型。这种方法适用于对系统有一定了解且拥有一定数据的情况。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系统仿真是指通过建立系统的数学模型，利用计算机对模型进行试验，以研究系统的动态行为、性能和特性的一种技术。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根据仿真目的和对象的不同，系统仿真可分为物理仿真、数学仿真和半实物仿真三类。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分析仿真结果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对仿真结果进行分析和处理，提取有用信息，评估系统性能。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运行仿真程序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在计算机上运行仿真程序，得到系统的仿真结果。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编写仿真程序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利用编程语言或仿真软件，编写实现仿真算法的计算机程序。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建立系统数学模型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根据系统的工作原理和特性，建立描述系统行为的数学模型。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设计仿真算法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选择合适的数值计算方法，设计高效、稳定的仿真算法。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用于飞行器的设计、性能评估和飞行模拟等。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如生物医学、化工、通信等，用于研究复杂系统的行为和特性。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用于交通流模拟、交通规划和管理等。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用于能源系统的优化、环境模拟和污染治理等。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用于作战模拟、武器系统研发和战略规划等。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通过构建描述系统动态行为的微分方程，结合初始条件进行求解，从而模拟系统的运行过程。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差分方程模型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适用于离散时间系统，通过递推关系描述系统状态的变化，可方便地利用计算机进行仿真。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在数学规划的基础上，构建目标函数和约束条件，通过优化算法求解最优控制策略。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基于数学方程的建模与仿真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物理效应模型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针对特定物理现象或过程，构建反映其本质特征的模型，如电路模型、流体动力学模型等。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物理仿真软件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利用专业物理仿真软件，如MATLAB/Simulink、ADAMS等，搭建系统模型并进行仿真分析。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物理方程模型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根据物理定律和原理，建立描述系统行为的物理方程，如牛顿运动定律、热力学定律等。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基于物理模型的建模与仿真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https://d.book118.com/245242104003011114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2024-09-20T23:05:56.503</cp:lastPrinted>
  <dcterms:created xsi:type="dcterms:W3CDTF">2024-09-20T15:05:56Z</dcterms:created>
  <dcterms:modified xsi:type="dcterms:W3CDTF">2024-09-20T15:05:58Z</dcterms:modified>
</cp:coreProperties>
</file>