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EBC08-C6B7-4114-84DF-9C4670D45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DCDA9-0D74-4901-BC04-A38F32413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87C73-2D83-4D16-925D-0103FC8AC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7AC62-07D9-4F77-B608-28614EED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A8317-EDE4-444D-B181-9C737D38A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07BA91-CE13-41EA-92A1-1D82283E1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D9A04-1837-4037-B4D8-D69772F3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314CA-CFA9-4297-A5A5-F364FFA90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FA752-D28F-47FB-8807-06A4046D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0EC05-EB09-4EF6-9A6B-D8B11645D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D6083-04AE-4589-9CD9-C43E926B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2300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云南优势竞技项目竞走后备人才培养模式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竞走运动在云南的发展现状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后备人才培养的重要性及挑战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国内外优秀竞走后备人才培养模式借鉴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云南优势竞技项目竞走后备人才培养模式构建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预期成果与效益评估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竞走运动在云南的发展现状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云南竞走运动起源于上世纪80年代，经过几十年的发展，逐渐在国内竞走界崭露头角。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近年来，云南竞走运动员在国内外大赛中屡创佳绩，如奥运会、世锦赛等，为国家争得了众多荣誉。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云南竞走运动的历史与成绩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成绩斐然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现有竞走运动员队伍分析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运动员数量与结构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目前，云南竞走运动员队伍规模适中，老中青三代运动员结构合理，有利于队伍的持续发展。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技术水平与竞技状态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云南竞走运动员技术水平较高，部分运动员已达到世界级水平。同时，他们保持着良好的竞技状态，具备在国内外大赛中取得优异成绩的实力。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随着竞走运动的不断发展，国内外运动员在技术上不断创新，如动作优化、步频提高等。云南运动员需要紧跟技术发展趋势，不断提升自身技术水平。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训练方法与手段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国内外先进的训练方法和手段不断涌现，如高原训练、科技助力等。云南竞走运动需要积极引进和借鉴这些先进方法和手段，提高训练效果。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比赛规则与赛事设置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国际田联对竞走比赛规则不断调整和完善，赛事设置也更加多样化和科学化。云南竞走运动需要密切关注国际比赛规则变化，适应新的赛事要求。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国内外竞走运动发展趋势对比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后备人才培养的重要性及挑战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优秀的后备人才能够确保云南在竞走项目上的竞技实力得以延续，为未来的比赛和荣誉奠定基础。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延续竞技实力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通过培养更多的后备人才，可以整体提升云南竞走运动的水平，形成更加全面和深入的竞技梯队。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后备人才培养过程中可能会发掘出具有潜力的新星，为云南竞走运动带来新的活力和突破。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发掘潜力新星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后备人才对竞走运动发展的意义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人才选拔机制不完善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当前的人才选拔机制可能存在漏洞和不足，导致一些具有潜力的后备人才被忽视或错过。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训练条件和资源有限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云南地区的训练条件和资源相对有限，可能无法满足所有后备人才的训练需求，影响培养效果。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教练团队水平参差不齐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教练团队的专业水平和经验直接影响后备人才的培养质量，目前云南地区的教练团队水平参差不齐，需要加强培训和提高整体素质。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当前后备人才培养面临的挑战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创新后备人才培养模式的必要性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随着社会的快速发展和竞走运动的不断进步，传统的后备人才培养模式已经无法满足新时代的发展需求，需要进行创新和改进。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提高培养效率和质量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通过创新培养模式，可以更加高效地选拔和培养后备人才，提高培养质量，为云南竞走运动的发展提供更加坚实的人才基础。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推动竞走运动可持续发展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创新后备人才培养模式不仅有助于当前竞走运动的发展，还能够为未来的可持续发展奠定基础，推动云南竞走运动走向更加辉煌的未来。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适应新时代发展需求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国内外优秀竞走后备人才培养模式借鉴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多元化选材途径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通过学校、体校、俱乐部等多渠道选拔具有潜力的竞走运动员，确保选材的广泛性和多样性。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科学化训练体系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运用先进的训练理念和方法，结合运动员的实际情况，制定个性化的训练计划，提高训练效果。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完善竞赛制度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建立多级竞赛体系，为运动员提供足够的比赛机会，以赛促练，提高运动员的竞技水平。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国内其他省份的成功经验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体教结合模式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将竞走运动员的训练与文化教育相结合，确保运动员在训练的同时能够接受良好的文化教育。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社会化培养模式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鼓励社会力量参与竞走后备人才的培养，通过市场化运作，吸引更多的资源和关注。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早期专门化训练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从儿童时期开始进行竞走项目的专门化训练，培养运动员的专业技能和竞技能力。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国际上先进的后备人才培养模式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https://d.book118.com/245242300332011114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2024-09-22T05:45:14.677</cp:lastPrinted>
  <dcterms:created xsi:type="dcterms:W3CDTF">2024-09-21T21:45:14Z</dcterms:created>
  <dcterms:modified xsi:type="dcterms:W3CDTF">2024-09-21T21:45:16Z</dcterms:modified>
</cp:coreProperties>
</file>