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43E8B0-5131-4A6A-B734-706F459B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5C912-237C-4FB0-910C-BE9292DA2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CE5A1-0860-4A9B-BDCA-CDCCC3942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689E6-FB2F-4772-8F2C-0031EA78A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0B65A3-C505-4974-A2EA-DBE3D6B74E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9DC05-8BCA-4F76-9707-64D20CEF7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0767A-DB2F-4C40-B990-BCE667EA7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C80435-514E-4F4C-9445-00BE0CB5B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7FEFA-0821-4000-A9C7-3E527B755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8DDDB-1E54-43EE-A6B4-167801379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22A39-FAB3-4D67-B1F1-C07E7CAAA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430300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理发店公共卫生管理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理发店卫生管理的重要性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理发店的日常清洁和维护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理发工具的消毒和卫生管理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员工卫生和个人防护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顾客卫生和行为规范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应急处理和防疫措施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理发店卫生管理的重要性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确保理发店环境清洁卫生，减少顾客因接触不洁物品而感染疾病的风险。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提供一次性或消毒后的理发工具，避免交叉感染。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定期对理发店进行消毒处理，保持空气流通，降低病毒和细菌的传播风险。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顾客的健康和安全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良好的卫生环境能够让顾客更加信任和满意，提高回头率和口碑。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清洁卫生的理发店能够提供更好的服务体验，增加顾客的满意度和忠诚度。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提高顾客满意度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理发店作为公共场所，容易成为疾病传播的途径，加强卫生管理可以有效防止疾病的传播。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遵守卫生规定，对理发工具、毛巾等物品进行严格的消毒和清洁，降低病毒和细菌的传播风险。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提高员工卫生意识，定期进行健康检查，确保员工的健康状况良好。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防止疾病传播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理发店的日常清洁和维护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消毒工具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在每天营业前，对理发店的工具进行全面消毒，包括剪刀、梳子、推子等，确保工具的卫生安全。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对理发店内的环境进行清洁，包括地面、墙面、门窗等，保持店内环境的整洁卫生。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在营业前打开门窗，进行通风换气，保持室内空气的新鲜。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及时清理垃圾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定时消毒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保持环境整洁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营业中的清洁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对使用过的工具进行定时消毒，确保顾客使用的工具卫生安全。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在营业过程中，随时保持环境的整洁，及时清理地面、台面等。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在营业过程中，及时清理产生的垃圾，保持店内的整洁。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营业后的整理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在每天营业结束后，对理发店进行全面的清洁，包括地面、墙面、设备等。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将一天产生的垃圾倒掉，保持店内的清洁卫生。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对使用的工具进行整理、清洗和消毒，以便第二天使用。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全面清洁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垃圾处理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工具整理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理发工具的消毒和卫生管理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工具的分类和标识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标识应清晰可见，易于理解，包括工具名称、消毒日期等信息。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剪刀、梳子、推子等理发工具应分类放置，并明确标识，避免交叉污染。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3208" b="13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根据相关规定选择合适的消毒液，按照说明书配制消毒液。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使用消毒液对理发工具进行浸泡、擦拭或高温消毒，确保消毒效果。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消毒液的配制和使用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https://d.book118.com/245243030020011121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2024-09-23T22:20:16.852</cp:lastPrinted>
  <dcterms:created xsi:type="dcterms:W3CDTF">2024-09-23T14:20:16Z</dcterms:created>
  <dcterms:modified xsi:type="dcterms:W3CDTF">2024-09-23T14:20:18Z</dcterms:modified>
</cp:coreProperties>
</file>