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09064-3F77-4A81-AD27-CD9274DE5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73829-92FC-4ECF-A258-40958A716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2BFC1-DD06-4D46-A179-EE3BF7F1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8B574-FEE3-4F15-AB43-643028275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CAA19-954C-4BF9-8EBA-4B2405ECA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7C51D-D957-41AF-9BF0-50B2F64A0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971F5F-297D-49C4-B109-2619A38D8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94658-49B9-4F20-B8A1-42A87AB8A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26314-5AFE-4BAB-BB95-C4A55A774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85F87-562E-4B84-AF0D-08C85C65C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88DEF-37F4-4A45-951A-67F142412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4410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叉配血护理培训\n## 1.交叉配血护理的基本概念与重要性\n### 1.1交叉配血护理的定义与目的\n### 1.2交叉配血护理在临床输血中的重要性\n### 1.3交叉配血护理与患者安全的关系\n## 2.交叉配血护理的操作流程与注意事项\n### 2.1交叉配血护理的操作流程详解\n### 2.2交叉配血护理中的关键步骤与技巧\n### 2.3交叉配血护理中的注意事项与风险管理\n## 3.交叉配血护理的质量控制与持续改进\n### 3.1交叉配血护理的质量控制标准与措施\n### 3.2交叉配血护理的持续改进方法与策略\n### 3.3交叉配血护理的监测与评估\n## 4.交叉配血护理的伦理与法律问题\n### 4.1交叉配血护理中的伦理原则与要求\n### 4.2交叉配血护理中的法律责任与风险\n### 4.3交叉配血护理中的隐私保护与信息管理\n## 5.交叉配血护理的培训与指导\n### 5.1交叉配血护理的培训目标与内容\n### 5.2交叉配血护理的实践指导与案例分析\n### 5.3交叉配血护理的考核与评价方法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交叉配血护理培训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交叉配血护理的基本概念与重要性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确保患者输注的血液制品与患者血型相符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预防输血反应和输血相关疾病的发生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交叉配血护理是指对血液制品进行血型匹配的过程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避免因血型不匹配导致的输血反应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提高患者对输血治疗的耐受性和疗效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交叉配血护理的目的是保障患者安全和提高输血效果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交叉配血护理的定义与目的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交叉配血护理是临床输血前的关键环节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确保患者输注的血液制品安全有效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预防输血相关疾病的发生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交叉配血护理有助于提高输血疗效和降低输血风险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选择与患者血型相符的血液制品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减少因血型不匹配导致的输血反应和输血相关疾病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交叉配血护理在临床输血中的重要性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交叉配血护理是保障患者安全的重要措施</a:t>
                </a:r>
                <a:endParaRPr/>
              </a:p>
            </p:txBody>
          </p:sp>
          <p:sp>
            <p:nvSpPr>
              <p:cNvPr id="1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避免因血型不匹配导致的输血反应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预防输血相关疾病的发生</a:t>
                </a:r>
                <a:endParaRPr/>
              </a:p>
            </p:txBody>
          </p:sp>
        </p:grpSp>
        <p:grpSp>
          <p:nvGrpSpPr>
            <p:cNvPr id="19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交叉配血护理有助于提高患者对输血治疗的信心和满意度</a:t>
                </a:r>
                <a:endParaRPr/>
              </a:p>
            </p:txBody>
          </p:sp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提高患者对输血治疗的耐受性和疗效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降低患者对输血治疗的担忧和顾虑</a:t>
                </a:r>
                <a:endParaRPr/>
              </a:p>
            </p:txBody>
          </p:sp>
          <p:sp>
            <p:nvSpPr>
              <p:cNvPr id="20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交叉配血护理与患者安全的关系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交叉配血护理的操作流程与注意事项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11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了解患者的姓名、性别、年龄、病历号等信息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收集待配血的血液制品样本</a:t>
                </a:r>
                <a:endParaRPr/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收集患者信息和血液制品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进行血型鉴定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对患者和血液制品进行ABO和Rh血型鉴定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确保患者和血液制品血型相符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将患者的红细胞与血液制品的血清进行交叉配血试验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观察配血试验结果，判断是否相容</a:t>
                </a:r>
                <a:endParaRPr/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进行交叉配血试验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根据配血试验结果，判断患者与血液制品是否相容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选择合适的血液制品进行输注</a:t>
                </a:r>
                <a:endParaRPr/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分析试验结果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对患者进行输血前评估，确保输血安全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输注相容的血液制品，观察患者反应</a:t>
                </a:r>
                <a:endParaRPr/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实施输血护理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交叉配血护理的操作流程详解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血型鉴定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采用标准的血型鉴定方法，确保鉴定结果的准确性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防止血型鉴定错误导致输血风险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交叉配血试验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严格按照操作规程进行交叉配血试验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注意试验过程中的质量控制，确保试验结果的可靠性</a:t>
                </a:r>
                <a:endParaRPr/>
              </a:p>
            </p:txBody>
          </p:sp>
        </p:grpSp>
        <p:grpSp>
          <p:nvGrpSpPr>
            <p:cNvPr id="2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分析试验结果</a:t>
                </a:r>
                <a:endParaRPr/>
              </a:p>
            </p:txBody>
          </p:sp>
          <p:sp>
            <p:nvSpPr>
              <p:cNvPr id="2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仔细阅读和分析试验结果，避免判断错误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遇到异常结果时，及时与临床医生沟通，共同判断和处理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交叉配血护理中的关键步骤与技巧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注意无菌操作和防止感染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使用无菌器械和耗材进行操作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严格执行消毒隔离制度，防止交叉感染</a:t>
                </a:r>
                <a:endParaRPr/>
              </a:p>
            </p:txBody>
          </p:sp>
          <p:sp>
            <p:nvSpPr>
              <p:cNvPr id="24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注意输血速度和输血量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根据患者病情和输血目的，选择合适的输血速度和输血量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防止输血过快或过量导致患者不适和并发症</a:t>
                </a:r>
                <a:endParaRPr/>
              </a:p>
            </p:txBody>
          </p:sp>
          <p:sp>
            <p:nvSpPr>
              <p:cNvPr id="25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注意输血反应的观察和处理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密切观察患者在输血过程中的反应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遇到输血反应时，立即停止输血，报告临床医生处理</a:t>
                </a:r>
                <a:endParaRPr/>
              </a:p>
            </p:txBody>
          </p:sp>
          <p:sp>
            <p:nvSpPr>
              <p:cNvPr id="25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交叉配血护理中的注意事项与风险管理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交叉配血护理的质量控制与持续改进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建立质量控制标准和操作规程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制定详细的交叉配血护理操作规程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建立质量控制标准，确保操作过程的规范性和准确性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进行技术培训和考核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定期对护理人员进行交叉配血技术培训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对护理人员进行操作考核，确保技能水平符合要求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进行质量检查和持续改进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定期对交叉配血护理工作进行质量检查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针对存在的问题，制定改进措施，持续提高护理质量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交叉配血护理的质量控制标准与措施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https://d.book118.com/245244104010011110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交叉配血护理培训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2024-09-15T02:29:05.686</cp:lastPrinted>
  <dcterms:created xsi:type="dcterms:W3CDTF">2024-09-14T18:29:05Z</dcterms:created>
  <dcterms:modified xsi:type="dcterms:W3CDTF">2024-09-14T18:29:07Z</dcterms:modified>
</cp:coreProperties>
</file>