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92C3C-697A-4E62-AC63-4EFB8BCD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0637-9065-44AC-91B7-D53E4260E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96950-5077-4B47-9806-F9AB5100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0D2A5-8313-49EB-AAFE-C3E799618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82C6E-CD77-4DC3-BB06-E9D90A64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6363E-918E-4EAF-81C4-AC1B965F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DAEAFF-BFF3-4E7D-BF4A-1663D4C9F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CD2C0-75DC-4789-A0A5-ECD75EA16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8D1D3-3201-43E2-9B43-33E6A5C7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606E1-7B43-48B4-B136-65D1B1B0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9B7DC-DBE9-442B-9A9E-070DBCE5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4313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三踝骨折护理查房PPT\n## 1.三踝骨折概述及病因\n### 1.1三踝骨折的定义与分类\n### 1.2三踝骨折的发病原因\n### 1.3三踝骨折的临床症状\n## 2.三踝骨折的诊断与治疗\n### 2.1三踝骨折的诊断方法\n### 2.2三踝骨折的治疗原则\n### 2.3三踝骨折的康复训练\n## 3.三踝骨折的护理评估\n### 3.1患者基本资料的收集\n### 3.2患者心理状态的评估\n### 3.3患者生活自理能力的评估\n## 4.三踝骨折的护理措施\n### 4.1术前护理准备与指导\n### 4.2术后护理观察与护理\n### 4.3并发症的预防与护理\n## 5.三踝骨折的康复指导\n### 5.1康复训练的重要性及方法\n### 5.2康复训练的阶段性与目标\n### 5.3患者家属的心理疏导与支持\n## 6.三踝骨折的护理查房案例分析\n### 6.1典型病例介绍\n### 6.2护理查房过程中的问题及解决方法\n### 6.3护理查房后的反思与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三踝骨折护理查房PPT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三踝骨折概述及病因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三踝骨折的定义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三踝骨折是指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内踝、外踝和后踝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三个踝关节同时发生骨折的病症。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骨折部位包括胫骨、腓骨和距骨等骨骼。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三踝骨折的分类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根据骨折的严重程度和部位，可分为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单纯性三踝骨折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复杂性三踝骨折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单纯性三踝骨折是指三个踝关节的骨折程度相似，无其他并发症；复杂性三踝骨折则指骨折伴有周围软组织损伤、神经损伤等。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三踝骨折的定义与分类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意外伤害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如跌倒、车祸、运动损伤等，导致三踝关节受到直接或间接的暴力。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骨质疏松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随着年龄的增长，骨密度逐渐减少，骨脆性增加，容易导致三踝骨折。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如风湿性关节炎、痛风等，长期炎症可导致关节骨骼损伤，增加三踝骨折的风险。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三踝骨折的发病原因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三踝骨折的临床症状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三踝骨折后，患者会出现踝关节剧烈的疼痛，活动受限。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骨折部位周围会出现肿胀、淤血，皮肤紧张。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关节活动受限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三踝骨折后，患者踝关节活动受限，不能正常行走、站立。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畸形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外观上可见踝关节畸形，如内翻、外翻等。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三踝骨折的诊断与治疗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如X光、CT、MRI等，可以清晰显示骨折部位、程度和周围软组织损伤情况。</a:t>
                </a:r>
                <a:endParaRPr/>
              </a:p>
            </p:txBody>
          </p:sp>
          <p:sp>
            <p:nvSpPr>
              <p:cNvPr id="29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通过手法检查、关节活动度测量等手段，评估骨折的严重程度和关节功能。</a:t>
                </a:r>
                <a:endParaRPr/>
              </a:p>
            </p:txBody>
          </p:sp>
          <p:sp>
            <p:nvSpPr>
              <p:cNvPr id="30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如血常规、生化检查等，了解患者的全身状况和骨折愈合能力。</a:t>
                </a:r>
                <a:endParaRPr/>
              </a:p>
            </p:txBody>
          </p:sp>
          <p:sp>
            <p:nvSpPr>
              <p:cNvPr id="30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三踝骨折的诊断方法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保守治疗</a:t>
                </a:r>
                <a:endParaRPr/>
              </a:p>
            </p:txBody>
          </p:sp>
          <p:sp>
            <p:nvSpPr>
              <p:cNvPr id="3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对于单纯性三踝骨折，可采用手法复位、石膏固定等方法治疗，适用于无明显移位的骨折。</a:t>
                </a:r>
                <a:endParaRPr/>
              </a:p>
            </p:txBody>
          </p:sp>
        </p:grpSp>
        <p:grpSp>
          <p:nvGrpSpPr>
            <p:cNvPr id="3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3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对于复杂性三踝骨折，如关节骨折、骨折移位明显等，需采用手术治疗，如钢板内固定、髓内钉固定等。</a:t>
                </a:r>
                <a:endParaRPr/>
              </a:p>
            </p:txBody>
          </p:sp>
        </p:grpSp>
        <p:grpSp>
          <p:nvGrpSpPr>
            <p:cNvPr id="3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</p:txBody>
          </p:sp>
          <p:sp>
            <p:nvSpPr>
              <p:cNvPr id="3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无论采取保守治疗还是手术治疗，术后都需要进行康复治疗，以恢复关节功能。</a:t>
                </a:r>
                <a:endParaRPr/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三踝骨折的治疗原则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术后1-2周，进行关节活动度训练，如脚趾屈伸、踝关节旋转等。</a:t>
                </a:r>
                <a:endParaRPr/>
              </a:p>
            </p:txBody>
          </p:sp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早期康复训练</a:t>
                </a:r>
                <a:endParaRPr/>
              </a:p>
            </p:txBody>
          </p:sp>
        </p:grpSp>
        <p:grpSp>
          <p:nvGrpSpPr>
            <p:cNvPr id="3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术后3-6周，进行肌力训练，如小腿肌肉、足部肌肉等。</a:t>
                </a:r>
                <a:endParaRPr/>
              </a:p>
            </p:txBody>
          </p:sp>
          <p:sp>
            <p:nvSpPr>
              <p:cNvPr id="3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中期康复训练</a:t>
                </a:r>
                <a:endParaRPr/>
              </a:p>
            </p:txBody>
          </p:sp>
        </p:grpSp>
        <p:grpSp>
          <p:nvGrpSpPr>
            <p:cNvPr id="3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术后6周后，进行平衡训练和协调性训练，如站立、行走、上下楼梯等。</a:t>
                </a:r>
                <a:endParaRPr/>
              </a:p>
            </p:txBody>
          </p:sp>
          <p:sp>
            <p:nvSpPr>
              <p:cNvPr id="3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晚期康复训练</a:t>
                </a:r>
                <a:endParaRPr/>
              </a:p>
            </p:txBody>
          </p:sp>
        </p:grpSp>
      </p:grpSp>
      <p:pic>
        <p:nvPicPr>
          <p:cNvPr id="3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三踝骨折的康复训练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三踝骨折的护理评估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姓名、性别、年龄、联系方式等。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受伤情况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发病时间、受伤原因、疼痛程度等。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是否有高血压、糖尿病、心脏病等慢性病史。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患者基本资料的收集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骨折后，患者可能会出现焦虑、抑郁情绪，影响康复进程。</a:t>
                </a:r>
                <a:endParaRPr/>
              </a:p>
            </p:txBody>
          </p:sp>
          <p:sp>
            <p:nvSpPr>
              <p:cNvPr id="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焦虑、抑郁</a:t>
                </a:r>
                <a:endParaRPr/>
              </a:p>
            </p:txBody>
          </p:sp>
        </p:grpSp>
        <p:grpSp>
          <p:nvGrpSpPr>
            <p:cNvPr id="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三踝骨折对患者的日常生活、工作造成影响，可能会降低患者的自信心。</a:t>
                </a:r>
                <a:endParaRPr/>
              </a:p>
            </p:txBody>
          </p:sp>
        </p:grpSp>
        <p:grpSp>
          <p:nvGrpSpPr>
            <p:cNvPr id="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对康复的认知</a:t>
                </a:r>
                <a:endParaRPr/>
              </a:p>
            </p:txBody>
          </p:sp>
          <p:sp>
            <p:nvSpPr>
              <p:cNvPr id="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了解患者对康复治疗的认识和期望，帮助患者建立正确的康复观念。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患者心理状态的评估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如进食、洗漱、穿衣等。</a:t>
                </a:r>
                <a:endParaRPr/>
              </a:p>
            </p:txBody>
          </p:sp>
          <p:sp>
            <p:nvSpPr>
              <p:cNvPr id="5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行动能力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如行走、上下楼梯等。</a:t>
                </a:r>
                <a:endParaRPr/>
              </a:p>
            </p:txBody>
          </p:sp>
          <p:sp>
            <p:nvSpPr>
              <p:cNvPr id="5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了解患者对疼痛的控制方法和效果。</a:t>
                </a:r>
                <a:endParaRPr/>
              </a:p>
            </p:txBody>
          </p:sp>
          <p:sp>
            <p:nvSpPr>
              <p:cNvPr id="5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患者生活自理能力的评估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https://d.book118.com/245244313023011111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三踝骨折护理查房PPT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2024-09-16T19:03:56.384</cp:lastPrinted>
  <dcterms:created xsi:type="dcterms:W3CDTF">2024-09-16T11:03:56Z</dcterms:created>
  <dcterms:modified xsi:type="dcterms:W3CDTF">2024-09-16T11:03:58Z</dcterms:modified>
</cp:coreProperties>
</file>