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CF2AC-D415-4131-B70E-C11B6C65C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3FF20-D0D3-4301-8EF0-ACAE53522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18B8E-BA1B-4540-BA75-61E559ECA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636CD-6CCA-4708-8A9A-141854987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7B9E0D-1ECC-4327-9741-54D0792C2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DC6CFD-1E6A-4946-8F04-B5B9B2BC3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AA0535-C641-4674-A818-04D3A7224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D6B0F-8E77-4F99-947C-D7DAC9825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58480-61F0-4372-BA69-C61E7CB64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BD3D3-8D03-49D0-B410-5A63DF540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F8603-D8CE-40DA-BE86-B6D44B919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30202031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新材料科学与技术产业领域研究与应用的品牌建设与推广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新材料科学与技术产业领域概述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应用研究及案例分析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产学研合作与成果转化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新材料产业快速发展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随着科技的不断进步，新材料产业在全球范围内迅速崛起，成为推动经济发展的重要引擎。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品牌建设助力产业升级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品牌是企业核心竞争力的体现，加强新材料品牌建设与推广有助于提升产业整体形象和竞争力。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推动新材料应用与创新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品牌建设与推广可以促进新材料在各个领域的应用，推动产业技术创新和转型升级。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提出政策建议与未来展望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针对新材料品牌建设与推广中存在的问题，提出具体的政策建议，并对未来发展进行展望。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分析新材料品牌现状与问题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通过对新材料品牌发展现状的深入调查和分析，揭示存在的问题和挑战。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探讨品牌建设策略与推广路径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结合新材料产业特点和发展趋势，探讨有效的品牌建设策略和推广路径。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新材料科学与技术产业领域概述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产业现状与发展趋势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产业规模持续扩大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新材料产业已成为全球高新技术产业竞争的重点领域，产业规模不断扩大，创新能力和竞争力不断提升。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发展趋势向好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随着科技的不断进步和市场需求的不断增长，新材料产业将继续保持快速发展态势，并向高端化、智能化、绿色化方向发展。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新材料制备技术、加工技术、分析测试技术等关键技术不断取得突破，为新材料的研发和应用提供了有力支撑。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新材料产业在发展过程中面临着技术、市场、资金等多方面的挑战，需要加强产学研合作，推动产业协同发展。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面临诸多挑战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关键技术不断突破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市场需求不断增长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随着全球经济的复苏和新兴市场的崛起，新材料市场需求不断增长，为新材料产业的发展提供了广阔的空间。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机遇与挑战并存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新材料产业在发展过程中既面临着激烈的市场竞争，也迎来了前所未有的发展机遇。企业需要加强品牌建设，提升品牌影响力，抓住市场机遇，实现快速发展。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44" r="20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塑造品牌形象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通过统一的视觉设计、宣传口号、品牌故事等方式，塑造独特、易于识别的品牌形象。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彰显品牌特色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重点展示新材料科学与技术产业的技术优势、研发实力、创新成果等，提升品牌的专业度和影响力。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根据新材料科学与技术产业的特点，确定品牌在市场中的定位，如高端、创新、专业等。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品牌定位与形象塑造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利用互联网、社交媒体、行业网站等线上平台，发布品牌资讯、技术成果、活动信息等，提高品牌的曝光度和知名度。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参加行业展会、技术研讨会、产学研合作等活动，与同行、客户、合作伙伴等建立联系，提升品牌的影响力和美誉度。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线下推广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通过客户评价、案例分享、专家推荐等方式，传播品牌的良好口碑，提高品牌的信任度和忠诚度。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品牌传播与推广途径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注册商标、专利等知识产权，建立品牌保护机制，防范侵权行为，维护品牌形象和权益。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品牌保护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危机预警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危机应对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建立危机预警机制，及时发现并处理可能对品牌造成负面影响的事件或言论。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制定危机应对预案，积极应对品牌危机，通过公开透明的方式解决问题，恢复品牌形象和信誉。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品牌保护与危机应对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https://d.book118.com/245302020311011044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2024-09-07T09:06:23.721</cp:lastPrinted>
  <dcterms:created xsi:type="dcterms:W3CDTF">2024-09-07T01:06:23Z</dcterms:created>
  <dcterms:modified xsi:type="dcterms:W3CDTF">2024-09-07T01:06:25Z</dcterms:modified>
</cp:coreProperties>
</file>