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1B19E-35E6-47F2-971A-A23B6CDF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E4D63-243D-45EC-A372-47155AA37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4D5EF-3758-49D2-ADE5-6FC86763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F2482-3EE0-4C3E-AB6F-A318542E3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1894E-E7ED-44FF-A8BC-162829338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DD224-2380-46F1-AC1F-83A2D33F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17EED-4723-4F8F-9252-CC5307302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6ABB5-A571-46AC-9A67-7E184117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F6F4D-1B4E-4771-A8A0-6D84748AA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4FD0A-D066-421A-A34F-F5572212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5D618-F02F-4D11-9BDD-A29BD8DB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02242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之继承篇：权益解读与实务操作\n## 1.民法典继承篇概述及其重要性\n### 1.1民法典继承篇的发展历程与背景\n### 1.2继承篇在民法典中的地位与作用\n### 1.3继承篇对公民财产权益的保护意义\n## 2.继承权的基本原理与法律规定\n### 2.1继承权的定义与类型\n### 2.2继承权的取得与丧失\n### 2.3继承权纠纷的解决途径与法律适用\n## 3.遗产的界定与分配原则\n### 3.1遗产的界定与分类\n### 3.2遗产分配的基本原则与方法\n### 3.3特殊遗产的处理与分配\n## 4.法定继承人的范围与继承顺序\n### 4.1法定继承人的定义与范围\n### 4.2法定继承人的继承顺序与份额\n### 4.3法定继承中的特殊规定与处理\n## 5.遗嘱继承与遗赠的基本规定\n### 5.1遗嘱继承的定义与效力\n### 5.2遗嘱的形式与内容要求\n### 5.3遗赠的定义、类型与效力\n## 6.遗产管理人制度与遗产清算程序\n### 6.1遗产管理人的职责与选任\n### 6.2遗产清算程序与遗产分配\n### 6.3遗产管理人报酬与责任\n## 7.涉外继承的法律适用与实务操作\n### 7.1涉外继承的定义与类型\n### 7.2涉外继承的法律适用与管辖\n### 7.3涉外继承实务操作中的注意事项与技巧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民法典之继承篇：权益解读与实务操作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民法典继承篇概述及其重要性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民法典继承篇的发展历程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从《大清民律草案》到《中华民国民法》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从《中华人民共和国继承法》到《中华人民共和国民法典》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民法典继承篇的背景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社会经济制度的变革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法治观念的普及与提高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个人财产权益的保护需求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民法典继承篇的发展历程与背景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继承篇在民法典中的地位与作用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继承篇在民法典中的地位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继承权益的集中体现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继承篇在民法典中的作用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规范继承行为与秩序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促进社会和谐与稳定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继承篇对公民财产权益的保护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明确继承权的取得与丧失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规定遗产的界定与分配原则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保障法定继承人与遗嘱继承人的合法权益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继承篇对公民财产权益保护的意义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促进财产有序传承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减少继承纠纷与诉讼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维护社会公平正义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继承篇对公民财产权益的保护意义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继承权的基本原理与法律规定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公民依法享有的继承被继承人遗产的权利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财产权益与人身权益的结合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法定继承权与遗嘱继承权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全继承权与部分继承权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继承权的取得</a:t>
                </a:r>
                <a:endParaRPr/>
              </a:p>
            </p:txBody>
          </p:sp>
          <p:sp>
            <p:nvSpPr>
              <p:cNvPr id="3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法定继承权的取得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遗嘱继承权的取得</a:t>
                </a:r>
                <a:endParaRPr/>
              </a:p>
            </p:txBody>
          </p:sp>
          <p:sp>
            <p:nvSpPr>
              <p:cNvPr id="3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继承权的丧失</a:t>
                </a:r>
                <a:endParaRPr/>
              </a:p>
            </p:txBody>
          </p:sp>
          <p:sp>
            <p:nvSpPr>
              <p:cNvPr id="3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故意杀害被继承人的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为争夺遗产而杀害其他继承人的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遗弃被继承人或者虐待被继承人情节严重的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以欺诈、胁迫手段迫使或者妨碍被继承人设立、变更或者撤销遗嘱，情节严重的</a:t>
                </a:r>
                <a:endParaRPr/>
              </a:p>
            </p:txBody>
          </p:sp>
          <p:sp>
            <p:nvSpPr>
              <p:cNvPr id="3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继承权的取得与丧失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继承权纠纷的解决途径与法律适用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继承权纠纷的解决途径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诉讼解决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继承权纠纷的法律适用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民法典继承篇的相关规定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最高人民法院的司法解释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其他法律法规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遗产的界定与分配原则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遗产的界定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公民死亡时遗留的个人合法财产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财产权益与债务的集合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遗产的分类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财产遗产与债权遗产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动产遗产与不动产遗产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有形遗产与无形遗产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遗产的界定与分类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遗产分配的基本原则与方法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遗产分配的基本原则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照顾缺乏劳动能力又没有生活来源的继承人的原则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抚养义务较多的继承人可适当多分遗产的原则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遗产分配的方法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法定继承的遗产分配方法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遗嘱继承的遗产分配方法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特殊遗产的处理与分配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特殊遗产的处理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遗产中涉及的国家、集体、他人权益的处理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遗产中涉及的捐献、赠与、债务等问题的处理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特殊遗产的分配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遗赠扶养协议的遗产分配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胎儿预留份与特留份的遗产分配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法定继承人的范围与继承顺序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法定继承人的定义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依法享有继承权的公民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遗产继承的优先顺序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法定继承人的范围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直系血亲继承人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旁系血亲继承人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姻亲继承人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法定继承人的定义与范围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https://d.book118.com/245302242211011112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民法典之继承篇：权益解读与实务操作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2024-09-19T00:14:53.132</cp:lastPrinted>
  <dcterms:created xsi:type="dcterms:W3CDTF">2024-09-18T16:14:53Z</dcterms:created>
  <dcterms:modified xsi:type="dcterms:W3CDTF">2024-09-18T16:14:55Z</dcterms:modified>
</cp:coreProperties>
</file>