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304FA-2DBF-4ED3-B162-FDAD084F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28D16-E020-4BAF-9A4B-ABBE7D99E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674D3-2FEA-4359-A902-0151F9054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ACFF2-7390-4C6B-B72B-8875D9986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6CFFC-BB02-4782-8274-37FC625D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8F835-FE7C-4A3E-BB5F-9C9F7534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527BD-7BF3-483D-95CB-2BB7E76B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1E2CF-1C9A-48F5-BD27-56FD30388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532C6-3A45-4A2C-93CD-762D2AD39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32867-0D7A-4D0C-8097-597D6CB5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31368-2EE9-46F6-B22B-FE7E631DF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030341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呼吸道紧急情况的护理处理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呼吸道紧急情况概述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急救措施与护理原则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常见呼吸道紧急情况处理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呼吸道紧急情况概述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呼吸道紧急情况是指由于各种原因导致呼吸道受阻或功能障碍，引起严重缺氧、窒息甚至危及生命的状况。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根据发病原因和临床表现，呼吸道紧急情况可分为急性上呼吸道梗阻、急性下呼吸道梗阻和呼吸衰竭等类型。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80" r="366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4" r="326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包括感染、过敏、外伤、异物吸入、肿瘤等多种原因。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年龄（如婴幼儿和老年人）、吸烟、慢性疾病（如哮喘、慢性阻塞性肺疾病等）、环境因素（如空气污染）等。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呼吸困难、气促、喘息、咳嗽、胸闷等，严重者可出现发绀、意识障碍甚至窒息。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根据患者的病史、临床表现以及相关检查结果（如血气分析、胸部X线或CT等）进行综合判断。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急救措施与护理原则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清除呼吸道分泌物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及时吸痰，保持呼吸道通畅，避免窒息。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头偏向一侧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对于昏迷或意识不清的患者，应将其头偏向一侧，防止呕吐物误吸入气管。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气管插管或切开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在紧急情况下，如严重窒息或呼吸衰竭，应立即进行气管插管或切开，建立人工气道。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给予患者合适浓度的氧气吸入，以缓解缺氧症状。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根据患者病情选择合适的呼吸机模式和参数设置，确保呼吸机正常运转，并密切观察患者呼吸情况。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呼吸机使用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定期监测患者的血氧饱和度和动脉血气分析，及时调整氧疗方案。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监测氧合情况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吸氧及呼吸机使用技巧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密切观察患者用药后的反应，及时调整药物剂量或更换药物。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根据患者病情，遵医嘱给予相应的药物治疗，如支气管扩张剂、祛痰药等。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在使用药物治疗时，应注意药物的副作用和禁忌症，避免不必要的用药风险。同时，对于需要长期用药的患者，应做好用药指导和随访工作。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常见呼吸道紧急情况处理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及时清除呼吸道分泌物，保持室内空气流通，避免刺激性气体和异味。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给予患者吸氧，以缓解缺氧症状。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遵医嘱给予支气管扩张剂、糖皮质激素等药物，以缓解症状。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安慰患者，减轻其焦虑和恐惧情绪。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9489" b="9489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支气管哮喘急性发作期护理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鼓励患者咳嗽、深呼吸，协助排痰，保持室内空气流通。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遵医嘱给予抗生素、支气管扩张剂等药物，以控制感染、缓解症状。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给予患者吸氧，以改善缺氧症状。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提供高热量、高蛋白、高维生素的食物，以增强患者体质。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慢性阻塞性肺疾病急性加重期护理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https://d.book118.com/245303034143011100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2024-09-08T09:38:14.007</cp:lastPrinted>
  <dcterms:created xsi:type="dcterms:W3CDTF">2024-09-08T01:38:14Z</dcterms:created>
  <dcterms:modified xsi:type="dcterms:W3CDTF">2024-09-08T01:38:16Z</dcterms:modified>
</cp:coreProperties>
</file>