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3F521-68C0-489E-940F-C9AB5ABD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8EA61-8908-4745-9424-EF4ED020B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AE26E-F4C0-47D5-92E7-227F5544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5D2AA-25D9-4300-A7E2-778C847A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FD914-870F-4727-97DF-33220F546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59C80-4EF0-438A-9E51-9AB321C4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662FD-AC6E-4616-AD87-3F9B826E4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987A5-8354-4CB7-97EF-780C12EE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490A2-5F75-4A2C-9CAB-C24D9CA8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D7B78-1B1F-40CE-935C-9BBEE427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63743-EBCF-429D-B941-EE3BF7DB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03310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合规管理中的组织机构调整与优化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组织机构调整的原因与必要性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组织机构调整的原则与方法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组织机构优化的策略与措施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组织机构调整与优化的实施步骤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适应监管要求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随着监管政策的不断加强，企业需要调整自身组织机构以适应合规要求，确保业务发展的可持续性。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提升合规管理水平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优化组织机构有助于企业提高合规管理的效率和效果，降低违规风险。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合规管理不仅是应对监管的需要，也是企业稳健发展的内在要求。调整组织机构可以更好地平衡业务发展与合规风险，实现长期发展目标。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合规管理有助于企业识别、评估和应对各类风险，确保企业经营活动的合法性和稳健性。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良好的合规管理能够提升企业的社会形象和声誉，增强投资者和客户的信任度。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随着监管力度的加强，企业需要建立完善的合规管理体系以应对监管机构的检查和审查，避免受到处罚和损失。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应对监管压力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合规管理有助于企业将社会责任和道德标准融入日常经营中，推动企业实现经济、环境和社会的可持续发展。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组织机构调整的原因与必要性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确保公司遵守国家法律法规、行业规定，避免因违规操作带来的法律风险。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92" r="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国际标准接轨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满足监管机构对公司的合规管理要求，如定期报告、信息披露等。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参照国际标准，提升公司的合规管理水平，增强国际竞争力。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适应外部监管要求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强化风险管理部门职能，提升公司对各类风险的识别、评估和控制能力。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完善治理结构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优化公司的治理结构，明确各层级职责权限，形成科学有效的决策机制。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通过调整组织机构，降低管理成本，提高运营效率，实现资源的最优配置。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提升内部管理水平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根据业务需求调整人才结构，引进高素质人才，提升员工整体素质。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利用先进的信息技术，提升合规管理的智能化水平，提高工作效率。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确保合规管理所需的资金投入，保障各项合规管理工作的顺利开展。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资金资源保障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组织机构调整的原则与方法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战略导向原则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调整后的组织机构应能够支持企业战略的实施，促进企业核心竞争力的提升。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组织机构调整应以企业战略为导向，确保组织结构与战略目标和业务需求相匹配。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精简高效原则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组织机构调整应遵循精简高效的原则，优化管理层级和职能部门设置，降低组织运行成本。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通过合并、撤销、下放等方式，减少不必要的中间环节，提高组织运行效率。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责权对等原则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组织机构调整应明确各部门的职责和权限，确保责权对等，避免权责不清和推诿扯皮现象。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建立完善的问责机制，对违反规定的行为进行严肃处理，保障组织机构的正常运行。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组织机构调整应具有灵活性，根据市场变化和企业发展需要及时进行调整和优化。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鼓励创新，为企业发展提供足够的组织保障和资源支持。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组织机构优化的策略与措施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明确各部门的职责范围、工作目标和关键绩效指标，确保各部门能够清晰理解自身在合规管理中的定位和作用。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制定详细的部门职责说明书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根据合规管理的要求，合理划分各部门的职责，并建立相应的授权机制，确保各部门在履行职责时具有足够的权力和资源。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建立职责划分和授权机制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定期对各部门的职责履行情况进行监督和评估，及时发现和纠正存在的问题，确保各部门在合规管理中发挥应有的作用。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加强职责履行情况的监督和评估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明确各部门职责权限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https://d.book118.com/245303310010011100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2024-09-07T17:04:38.849</cp:lastPrinted>
  <dcterms:created xsi:type="dcterms:W3CDTF">2024-09-07T09:04:38Z</dcterms:created>
  <dcterms:modified xsi:type="dcterms:W3CDTF">2024-09-07T09:04:41Z</dcterms:modified>
</cp:coreProperties>
</file>