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C19B07-A75A-456D-93F5-A92D38B451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6B1AB3-DEA8-4955-AC88-4A4FBADE5F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52F64B-24AF-44FE-BF1A-88AC7FE73B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C4716C-71B6-48EF-8EEB-3236A976CC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7B113E-936D-4AF4-B8F5-942801996F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4147B5-35AD-4739-A6FB-A12F7D7AAD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FDDC7F-D124-4C04-8059-895331F00D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A4A440-758D-4CDA-B018-5594A2381A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A6D1F0-17E4-4285-A72B-E08716D244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0632AD-3C13-4A4A-8DE1-4F641C5B75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9EA60C-A155-4BDC-8638-F807F14B75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310142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异质集成技术</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异质集成技术简介
 技术原理与基础
 应用领域与案例
 技术优势与局限
 发展现状与趋势
 研究热点与挑战
 技术前景与展望
 结论与建议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异质集成技术简介</a:t>
            </a:r>
          </a:p>
        </p:txBody>
      </p:sp>
      <p:sp>
        <p:nvSpPr>
          <p:cNvPr id="3" name="Subtitle 2"/>
          <p:cNvSpPr>
            <a:spLocks noGrp="1"/>
          </p:cNvSpPr>
          <p:nvPr>
            <p:ph type="subTitle" idx="1"/>
          </p:nvPr>
        </p:nvSpPr>
        <p:spPr/>
        <p:txBody>
          <a:bodyPr/>
          <a:lstStyle/>
          <a:p>
            <a:r>
              <a:t>异质集成技术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异质集成技术简介</a:t>
            </a:r>
          </a:p>
        </p:txBody>
      </p:sp>
      <p:sp>
        <p:nvSpPr>
          <p:cNvPr id="3" name="Text Placeholder 2"/>
          <p:cNvSpPr>
            <a:spLocks noGrp="1"/>
          </p:cNvSpPr>
          <p:nvPr>
            <p:ph type="body" idx="1"/>
          </p:nvPr>
        </p:nvSpPr>
        <p:spPr/>
        <p:txBody>
          <a:bodyPr/>
          <a:lstStyle/>
          <a:p>
            <a:r>
              <a:t>异质集成技术定义与分类</a:t>
            </a:r>
          </a:p>
        </p:txBody>
      </p:sp>
      <p:sp>
        <p:nvSpPr>
          <p:cNvPr id="4" name="Content Placeholder 3"/>
          <p:cNvSpPr>
            <a:spLocks noGrp="1"/>
          </p:cNvSpPr>
          <p:nvPr>
            <p:ph sz="half" idx="2"/>
          </p:nvPr>
        </p:nvSpPr>
        <p:spPr/>
        <p:txBody>
          <a:bodyPr/>
          <a:lstStyle/>
          <a:p>
            <a:r>
              <a:t>1.异质集成技术是一种将不同材料、工艺和器件结构在单一平台上集成的技术。</a:t>
            </a:r>
          </a:p>
          <a:p>
            <a:r>
              <a:t>2.异质集成技术包括但不限于：硅基集成、三五族化合物半导体集成、氧化物半导体集成等。</a:t>
            </a:r>
          </a:p>
          <a:p>
            <a:r>
              <a:t>3.异质集成技术按集成方式可分为：垂直集成和水平集成。</a:t>
            </a:r>
          </a:p>
          <a:p/>
        </p:txBody>
      </p:sp>
      <p:sp>
        <p:nvSpPr>
          <p:cNvPr id="5" name="Text Placeholder 4"/>
          <p:cNvSpPr>
            <a:spLocks noGrp="1"/>
          </p:cNvSpPr>
          <p:nvPr>
            <p:ph type="body" idx="3"/>
          </p:nvPr>
        </p:nvSpPr>
        <p:spPr/>
        <p:txBody>
          <a:bodyPr/>
          <a:lstStyle/>
          <a:p>
            <a:r>
              <a:t>异质集成技术的发展历程</a:t>
            </a:r>
          </a:p>
        </p:txBody>
      </p:sp>
      <p:sp>
        <p:nvSpPr>
          <p:cNvPr id="6" name="Content Placeholder 5"/>
          <p:cNvSpPr>
            <a:spLocks noGrp="1"/>
          </p:cNvSpPr>
          <p:nvPr>
            <p:ph sz="half" idx="4"/>
          </p:nvPr>
        </p:nvSpPr>
        <p:spPr/>
        <p:txBody>
          <a:bodyPr/>
          <a:lstStyle/>
          <a:p>
            <a:r>
              <a:t>1.早期的异质集成技术主要集中在硅基集成，随着技术的发展，逐渐扩展到其他材料体系。</a:t>
            </a:r>
          </a:p>
          <a:p>
            <a:r>
              <a:t>2.近年来，随着人工智能、物联网等技术的飞速发展，异质集成技术的重要性愈发凸显。</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异质集成技术简介</a:t>
            </a:r>
          </a:p>
        </p:txBody>
      </p:sp>
      <p:sp>
        <p:nvSpPr>
          <p:cNvPr id="3" name="Text Placeholder 2"/>
          <p:cNvSpPr>
            <a:spLocks noGrp="1"/>
          </p:cNvSpPr>
          <p:nvPr>
            <p:ph type="body" idx="1"/>
          </p:nvPr>
        </p:nvSpPr>
        <p:spPr/>
        <p:txBody>
          <a:bodyPr/>
          <a:lstStyle/>
          <a:p>
            <a:r>
              <a:t>异质集成技术的核心挑战</a:t>
            </a:r>
          </a:p>
        </p:txBody>
      </p:sp>
      <p:sp>
        <p:nvSpPr>
          <p:cNvPr id="4" name="Content Placeholder 3"/>
          <p:cNvSpPr>
            <a:spLocks noGrp="1"/>
          </p:cNvSpPr>
          <p:nvPr>
            <p:ph sz="half" idx="2"/>
          </p:nvPr>
        </p:nvSpPr>
        <p:spPr/>
        <p:txBody>
          <a:bodyPr/>
          <a:lstStyle/>
          <a:p>
            <a:r>
              <a:t>1.不同材料之间的热失配和热应力问题是异质集成技术的核心挑战之一。</a:t>
            </a:r>
          </a:p>
          <a:p>
            <a:r>
              <a:t>2.界面控制和缺陷密度控制也是异质集成技术面临的重要难题。</a:t>
            </a:r>
          </a:p>
          <a:p/>
        </p:txBody>
      </p:sp>
      <p:sp>
        <p:nvSpPr>
          <p:cNvPr id="5" name="Text Placeholder 4"/>
          <p:cNvSpPr>
            <a:spLocks noGrp="1"/>
          </p:cNvSpPr>
          <p:nvPr>
            <p:ph type="body" idx="3"/>
          </p:nvPr>
        </p:nvSpPr>
        <p:spPr/>
        <p:txBody>
          <a:bodyPr/>
          <a:lstStyle/>
          <a:p>
            <a:r>
              <a:t>异质集成技术的应用领域</a:t>
            </a:r>
          </a:p>
        </p:txBody>
      </p:sp>
      <p:sp>
        <p:nvSpPr>
          <p:cNvPr id="6" name="Content Placeholder 5"/>
          <p:cNvSpPr>
            <a:spLocks noGrp="1"/>
          </p:cNvSpPr>
          <p:nvPr>
            <p:ph sz="half" idx="4"/>
          </p:nvPr>
        </p:nvSpPr>
        <p:spPr/>
        <p:txBody>
          <a:bodyPr/>
          <a:lstStyle/>
          <a:p>
            <a:r>
              <a:t>1.异质集成技术在高性能计算、通信、传感器等领域有广泛应用。</a:t>
            </a:r>
          </a:p>
          <a:p>
            <a:r>
              <a:t>2.随着技术的不断发展，异质集成技术在人工智能、物联网等新兴领域的应用也在不断拓展。</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异质集成技术简介</a:t>
            </a:r>
          </a:p>
        </p:txBody>
      </p:sp>
      <p:sp>
        <p:nvSpPr>
          <p:cNvPr id="3" name="Text Placeholder 2"/>
          <p:cNvSpPr>
            <a:spLocks noGrp="1"/>
          </p:cNvSpPr>
          <p:nvPr>
            <p:ph type="body" idx="1"/>
          </p:nvPr>
        </p:nvSpPr>
        <p:spPr/>
        <p:txBody>
          <a:bodyPr/>
          <a:lstStyle/>
          <a:p>
            <a:r>
              <a:t>异质集成技术的发展趋势</a:t>
            </a:r>
          </a:p>
        </p:txBody>
      </p:sp>
      <p:sp>
        <p:nvSpPr>
          <p:cNvPr id="4" name="Content Placeholder 3"/>
          <p:cNvSpPr>
            <a:spLocks noGrp="1"/>
          </p:cNvSpPr>
          <p:nvPr>
            <p:ph sz="half" idx="2"/>
          </p:nvPr>
        </p:nvSpPr>
        <p:spPr/>
        <p:txBody>
          <a:bodyPr/>
          <a:lstStyle/>
          <a:p>
            <a:r>
              <a:t>1.随着新材料和新工艺的不断涌现，异质集成技术的发展前景广阔。</a:t>
            </a:r>
          </a:p>
          <a:p>
            <a:r>
              <a:t>2.异质集成技术将不断向更高性能、更低功耗、更小尺寸的方向发展。</a:t>
            </a:r>
          </a:p>
          <a:p/>
        </p:txBody>
      </p:sp>
      <p:sp>
        <p:nvSpPr>
          <p:cNvPr id="5" name="Text Placeholder 4"/>
          <p:cNvSpPr>
            <a:spLocks noGrp="1"/>
          </p:cNvSpPr>
          <p:nvPr>
            <p:ph type="body" idx="3"/>
          </p:nvPr>
        </p:nvSpPr>
        <p:spPr/>
        <p:txBody>
          <a:bodyPr/>
          <a:lstStyle/>
          <a:p>
            <a:r>
              <a:t>异质集成技术的研究前沿</a:t>
            </a:r>
          </a:p>
        </p:txBody>
      </p:sp>
      <p:sp>
        <p:nvSpPr>
          <p:cNvPr id="6" name="Content Placeholder 5"/>
          <p:cNvSpPr>
            <a:spLocks noGrp="1"/>
          </p:cNvSpPr>
          <p:nvPr>
            <p:ph sz="half" idx="4"/>
          </p:nvPr>
        </p:nvSpPr>
        <p:spPr/>
        <p:txBody>
          <a:bodyPr/>
          <a:lstStyle/>
          <a:p>
            <a:r>
              <a:t>1.目前，研究前沿包括：新型二维材料在异质集成中的应用、异质集成技术的工艺优化等。</a:t>
            </a:r>
          </a:p>
          <a:p>
            <a:r>
              <a:t>2.未来，异质集成技术将与量子计算、生物芯片等前沿科技领域产生更多交叉融合。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技术原理与基础</a:t>
            </a:r>
          </a:p>
        </p:txBody>
      </p:sp>
      <p:sp>
        <p:nvSpPr>
          <p:cNvPr id="3" name="Subtitle 2"/>
          <p:cNvSpPr>
            <a:spLocks noGrp="1"/>
          </p:cNvSpPr>
          <p:nvPr>
            <p:ph type="subTitle" idx="1"/>
          </p:nvPr>
        </p:nvSpPr>
        <p:spPr/>
        <p:txBody>
          <a:bodyPr/>
          <a:lstStyle/>
          <a:p>
            <a:r>
              <a:t>异质集成技术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技术原理与基础</a:t>
            </a:r>
          </a:p>
        </p:txBody>
      </p:sp>
      <p:sp>
        <p:nvSpPr>
          <p:cNvPr id="3" name="Text Placeholder 2"/>
          <p:cNvSpPr>
            <a:spLocks noGrp="1"/>
          </p:cNvSpPr>
          <p:nvPr>
            <p:ph type="body" idx="1"/>
          </p:nvPr>
        </p:nvSpPr>
        <p:spPr/>
        <p:txBody>
          <a:bodyPr/>
          <a:lstStyle/>
          <a:p>
            <a:r>
              <a:t>异质集成技术概述</a:t>
            </a:r>
          </a:p>
        </p:txBody>
      </p:sp>
      <p:sp>
        <p:nvSpPr>
          <p:cNvPr id="4" name="Content Placeholder 3"/>
          <p:cNvSpPr>
            <a:spLocks noGrp="1"/>
          </p:cNvSpPr>
          <p:nvPr>
            <p:ph sz="half" idx="2"/>
          </p:nvPr>
        </p:nvSpPr>
        <p:spPr/>
        <p:txBody>
          <a:bodyPr/>
          <a:lstStyle/>
          <a:p>
            <a:r>
              <a:t>1.异质集成技术是一种将不同材料、工艺和器件结构在单一平台上集成的技术，有助于提高系统性能和功能密度。</a:t>
            </a:r>
          </a:p>
          <a:p>
            <a:r>
              <a:t>2.该技术利用先进的制程工艺和刻蚀技术，实现了不同半导体材料的高精度对接和混合集成。</a:t>
            </a:r>
          </a:p>
          <a:p>
            <a:r>
              <a:t>3.异质集成技术在提高芯片性能、降低成本、缩小尺寸等方面具有显著优势，成为未来微电子领域的重要发展方向。</a:t>
            </a:r>
          </a:p>
          <a:p/>
        </p:txBody>
      </p:sp>
      <p:sp>
        <p:nvSpPr>
          <p:cNvPr id="5" name="Text Placeholder 4"/>
          <p:cNvSpPr>
            <a:spLocks noGrp="1"/>
          </p:cNvSpPr>
          <p:nvPr>
            <p:ph type="body" idx="3"/>
          </p:nvPr>
        </p:nvSpPr>
        <p:spPr/>
        <p:txBody>
          <a:bodyPr/>
          <a:lstStyle/>
          <a:p>
            <a:r>
              <a:t>异质集成技术的基本原理</a:t>
            </a:r>
          </a:p>
        </p:txBody>
      </p:sp>
      <p:sp>
        <p:nvSpPr>
          <p:cNvPr id="6" name="Content Placeholder 5"/>
          <p:cNvSpPr>
            <a:spLocks noGrp="1"/>
          </p:cNvSpPr>
          <p:nvPr>
            <p:ph sz="half" idx="4"/>
          </p:nvPr>
        </p:nvSpPr>
        <p:spPr/>
        <p:txBody>
          <a:bodyPr/>
          <a:lstStyle/>
          <a:p>
            <a:r>
              <a:t>1.异质集成技术基于不同材料之间的物理和化学性质差异，通过特定的处理方法实现材料的高质量连接。</a:t>
            </a:r>
          </a:p>
          <a:p>
            <a:r>
              <a:t>2.该技术采用薄膜沉积、刻蚀、掺杂等多种工艺手段，实现了不同半导体材料在原子尺度上的精准控制和高度一致。</a:t>
            </a:r>
          </a:p>
          <a:p>
            <a:r>
              <a:t>3.异质集成技术需解决材料间的晶格失配、热失配等问题，以确保集成后的器件性能和可靠性。</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技术原理与基础</a:t>
            </a:r>
          </a:p>
        </p:txBody>
      </p:sp>
      <p:sp>
        <p:nvSpPr>
          <p:cNvPr id="3" name="Text Placeholder 2"/>
          <p:cNvSpPr>
            <a:spLocks noGrp="1"/>
          </p:cNvSpPr>
          <p:nvPr>
            <p:ph type="body" idx="1"/>
          </p:nvPr>
        </p:nvSpPr>
        <p:spPr/>
        <p:txBody>
          <a:bodyPr/>
          <a:lstStyle/>
          <a:p>
            <a:r>
              <a:t>异质集成技术的发展趋势</a:t>
            </a:r>
          </a:p>
        </p:txBody>
      </p:sp>
      <p:sp>
        <p:nvSpPr>
          <p:cNvPr id="4" name="Content Placeholder 3"/>
          <p:cNvSpPr>
            <a:spLocks noGrp="1"/>
          </p:cNvSpPr>
          <p:nvPr>
            <p:ph sz="half" idx="2"/>
          </p:nvPr>
        </p:nvSpPr>
        <p:spPr/>
        <p:txBody>
          <a:bodyPr/>
          <a:lstStyle/>
          <a:p>
            <a:r>
              <a:t>1.随着技术的不断进步，异质集成技术将进一步发展，实现更高性能、更低功耗的芯片集成。</a:t>
            </a:r>
          </a:p>
          <a:p>
            <a:r>
              <a:t>2.新一代异质集成技术将探索新的材料组合和工艺方法，以满足未来微电子领域的多样化需求。</a:t>
            </a:r>
          </a:p>
          <a:p>
            <a:r>
              <a:t>3.异质集成技术将与先进封装技术相结合，推动系统级芯片封装的发展，提高芯片集成度和功能密度。</a:t>
            </a:r>
          </a:p>
          <a:p/>
        </p:txBody>
      </p:sp>
      <p:sp>
        <p:nvSpPr>
          <p:cNvPr id="5" name="Text Placeholder 4"/>
          <p:cNvSpPr>
            <a:spLocks noGrp="1"/>
          </p:cNvSpPr>
          <p:nvPr>
            <p:ph type="body" idx="3"/>
          </p:nvPr>
        </p:nvSpPr>
        <p:spPr/>
        <p:txBody>
          <a:bodyPr/>
          <a:lstStyle/>
          <a:p>
            <a:r>
              <a:t>异质集成技术的应用前景</a:t>
            </a:r>
          </a:p>
        </p:txBody>
      </p:sp>
      <p:sp>
        <p:nvSpPr>
          <p:cNvPr id="6" name="Content Placeholder 5"/>
          <p:cNvSpPr>
            <a:spLocks noGrp="1"/>
          </p:cNvSpPr>
          <p:nvPr>
            <p:ph sz="half" idx="4"/>
          </p:nvPr>
        </p:nvSpPr>
        <p:spPr/>
        <p:txBody>
          <a:bodyPr/>
          <a:lstStyle/>
          <a:p>
            <a:r>
              <a:t>1.异质集成技术在通信、消费电子、高性能计算等领域有广泛应用前景，将提高相关产品的性能和竞争力。</a:t>
            </a:r>
          </a:p>
          <a:p>
            <a:r>
              <a:t>2.异质集成技术有助于实现多功能、高性能传感器和执行器的集成，推动物联网、智能家居等领域的发展。</a:t>
            </a:r>
          </a:p>
          <a:p>
            <a:r>
              <a:t>3.异质集成技术将为未来可穿戴设备、柔性电子等领域提供新的解决方案，促进这些领域的创新和发展。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应用领域与案例</a:t>
            </a:r>
          </a:p>
        </p:txBody>
      </p:sp>
      <p:sp>
        <p:nvSpPr>
          <p:cNvPr id="3" name="Subtitle 2"/>
          <p:cNvSpPr>
            <a:spLocks noGrp="1"/>
          </p:cNvSpPr>
          <p:nvPr>
            <p:ph type="subTitle" idx="1"/>
          </p:nvPr>
        </p:nvSpPr>
        <p:spPr/>
        <p:txBody>
          <a:bodyPr/>
          <a:lstStyle/>
          <a:p>
            <a:r>
              <a:t>异质集成技术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应用领域与案例</a:t>
            </a:r>
          </a:p>
        </p:txBody>
      </p:sp>
      <p:sp>
        <p:nvSpPr>
          <p:cNvPr id="3" name="Content Placeholder 2"/>
          <p:cNvSpPr>
            <a:spLocks noGrp="1"/>
          </p:cNvSpPr>
          <p:nvPr>
            <p:ph sz="half" idx="2"/>
          </p:nvPr>
        </p:nvSpPr>
        <p:spPr/>
        <p:txBody>
          <a:bodyPr/>
          <a:lstStyle/>
          <a:p>
            <a:r>
              <a:t>1.异质集成技术为高性能计算提供了更高的运算速度和效率，实现了更快速的数据处理和分析，满足了科研、工程等领域对计算能力的需求。</a:t>
            </a:r>
          </a:p>
          <a:p>
            <a:r>
              <a:t>2.通过异质集成技术，将不同工艺节点的芯片集成在一起，优化了计算资源的利用，提高了计算密度和能效。</a:t>
            </a:r>
          </a:p>
          <a:p>
            <a:r>
              <a:t>3.随着人工智能、大数据等技术的不断发展，高性能计算的应用前景更加广阔，将成为科研、产业创新的重要驱动力。</a:t>
            </a:r>
          </a:p>
          <a:p/>
        </p:txBody>
      </p:sp>
      <p:sp>
        <p:nvSpPr>
          <p:cNvPr id="4" name="Text Placeholder 3"/>
          <p:cNvSpPr>
            <a:spLocks noGrp="1"/>
          </p:cNvSpPr>
          <p:nvPr>
            <p:ph type="body" idx="3"/>
          </p:nvPr>
        </p:nvSpPr>
        <p:spPr/>
        <p:txBody>
          <a:bodyPr/>
          <a:lstStyle/>
          <a:p>
            <a:r>
              <a:t>云计算</a:t>
            </a:r>
          </a:p>
        </p:txBody>
      </p:sp>
      <p:sp>
        <p:nvSpPr>
          <p:cNvPr id="5" name="Content Placeholder 4"/>
          <p:cNvSpPr>
            <a:spLocks noGrp="1"/>
          </p:cNvSpPr>
          <p:nvPr>
            <p:ph sz="half" idx="4"/>
          </p:nvPr>
        </p:nvSpPr>
        <p:spPr/>
        <p:txBody>
          <a:bodyPr/>
          <a:lstStyle/>
          <a:p>
            <a:r>
              <a:t>1.异质集成技术提高了云计算的数据处理能力和资源利用效率，为云计算提供了更高效、更稳定的计算资源。</a:t>
            </a:r>
          </a:p>
          <a:p>
            <a:r>
              <a:t>2.通过将不同功能的芯片集成在一起，实现了更高效的数据传输和处理，提高了云计算的性能和可扩展性。</a:t>
            </a:r>
          </a:p>
          <a:p>
            <a:r>
              <a:t>3.随着云计算的普及和应用，异质集成技术将成为云计算发展的重要支撑。</a:t>
            </a:r>
          </a:p>
          <a:p/>
        </p:txBody>
      </p:sp>
      <p:sp>
        <p:nvSpPr>
          <p:cNvPr id="6" name="Text Placeholder 5"/>
          <p:cNvSpPr>
            <a:spLocks noGrp="1"/>
          </p:cNvSpPr>
          <p:nvPr>
            <p:ph type="body" idx="1"/>
          </p:nvPr>
        </p:nvSpPr>
        <p:spPr/>
        <p:txBody>
          <a:bodyPr/>
          <a:lstStyle/>
          <a:p>
            <a:r>
              <a:t>高性能计算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应用领域与案例</a:t>
            </a:r>
          </a:p>
        </p:txBody>
      </p:sp>
      <p:sp>
        <p:nvSpPr>
          <p:cNvPr id="3" name="Text Placeholder 2"/>
          <p:cNvSpPr>
            <a:spLocks noGrp="1"/>
          </p:cNvSpPr>
          <p:nvPr>
            <p:ph type="body" idx="1"/>
          </p:nvPr>
        </p:nvSpPr>
        <p:spPr/>
        <p:txBody>
          <a:bodyPr/>
          <a:lstStyle/>
          <a:p>
            <a:r>
              <a:t>5G通信</a:t>
            </a:r>
          </a:p>
        </p:txBody>
      </p:sp>
      <p:sp>
        <p:nvSpPr>
          <p:cNvPr id="4" name="Content Placeholder 3"/>
          <p:cNvSpPr>
            <a:spLocks noGrp="1"/>
          </p:cNvSpPr>
          <p:nvPr>
            <p:ph sz="half" idx="2"/>
          </p:nvPr>
        </p:nvSpPr>
        <p:spPr/>
        <p:txBody>
          <a:bodyPr/>
          <a:lstStyle/>
          <a:p>
            <a:r>
              <a:t>1.异质集成技术为5G通信提供了更高速、更稳定的传输性能，满足了5G通信对大数据传输和处理的需求。</a:t>
            </a:r>
          </a:p>
          <a:p>
            <a:r>
              <a:t>2.通过集成不同工艺的芯片，优化了通信模块的性能和功耗，提高了5G通信的能效和可靠性。</a:t>
            </a:r>
          </a:p>
          <a:p>
            <a:r>
              <a:t>3.随着5G技术的不断发展和应用，异质集成技术将成为5G通信领域的重要发展趋势。</a:t>
            </a:r>
          </a:p>
          <a:p/>
        </p:txBody>
      </p:sp>
      <p:sp>
        <p:nvSpPr>
          <p:cNvPr id="5" name="Text Placeholder 4"/>
          <p:cNvSpPr>
            <a:spLocks noGrp="1"/>
          </p:cNvSpPr>
          <p:nvPr>
            <p:ph type="body" idx="3"/>
          </p:nvPr>
        </p:nvSpPr>
        <p:spPr/>
        <p:txBody>
          <a:bodyPr/>
          <a:lstStyle/>
          <a:p>
            <a:r>
              <a:t>物联网</a:t>
            </a:r>
          </a:p>
        </p:txBody>
      </p:sp>
      <p:sp>
        <p:nvSpPr>
          <p:cNvPr id="6" name="Content Placeholder 5"/>
          <p:cNvSpPr>
            <a:spLocks noGrp="1"/>
          </p:cNvSpPr>
          <p:nvPr>
            <p:ph sz="half" idx="4"/>
          </p:nvPr>
        </p:nvSpPr>
        <p:spPr/>
        <p:txBody>
          <a:bodyPr/>
          <a:lstStyle/>
          <a:p>
            <a:r>
              <a:t>1.异质集成技术为物联网设备提供了更小型化、更低功耗的解决方案，推动了物联网设备的普及和应用。</a:t>
            </a:r>
          </a:p>
          <a:p>
            <a:r>
              <a:t>2.通过集成传感器、处理器等不同功能的芯片，实现了更高效的数据采集和处理，提高了物联网设备的性能和智能化程度。</a:t>
            </a:r>
          </a:p>
          <a:p>
            <a:r>
              <a:t>3.随着物联网技术的快速发展，异质集成技术将成为物联网设备的重要支撑技术。</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应用领域与案例</a:t>
            </a:r>
          </a:p>
        </p:txBody>
      </p:sp>
      <p:sp>
        <p:nvSpPr>
          <p:cNvPr id="3" name="Text Placeholder 2"/>
          <p:cNvSpPr>
            <a:spLocks noGrp="1"/>
          </p:cNvSpPr>
          <p:nvPr>
            <p:ph type="body" idx="1"/>
          </p:nvPr>
        </p:nvSpPr>
        <p:spPr/>
        <p:txBody>
          <a:bodyPr/>
          <a:lstStyle/>
          <a:p>
            <a:r>
              <a:t>人工智能</a:t>
            </a:r>
          </a:p>
        </p:txBody>
      </p:sp>
      <p:sp>
        <p:nvSpPr>
          <p:cNvPr id="4" name="Content Placeholder 3"/>
          <p:cNvSpPr>
            <a:spLocks noGrp="1"/>
          </p:cNvSpPr>
          <p:nvPr>
            <p:ph sz="half" idx="2"/>
          </p:nvPr>
        </p:nvSpPr>
        <p:spPr/>
        <p:txBody>
          <a:bodyPr/>
          <a:lstStyle/>
          <a:p>
            <a:r>
              <a:t>1.异质集成技术为人工智能提供了更高效、更稳定的计算平台，满足了人工智能对大规模并行计算的需求。</a:t>
            </a:r>
          </a:p>
          <a:p>
            <a:r>
              <a:t>2.通过集成GPU、TPU等不同类型的芯片，优化了人工智能算法的性能和效率，提高了人工智能应用的准确性和实时性。</a:t>
            </a:r>
          </a:p>
          <a:p>
            <a:r>
              <a:t>3.随着人工智能技术的不断发展和应用，异质集成技术将成为人工智能领域的重要发展趋势。</a:t>
            </a:r>
          </a:p>
          <a:p/>
        </p:txBody>
      </p:sp>
      <p:sp>
        <p:nvSpPr>
          <p:cNvPr id="5" name="Text Placeholder 4"/>
          <p:cNvSpPr>
            <a:spLocks noGrp="1"/>
          </p:cNvSpPr>
          <p:nvPr>
            <p:ph type="body" idx="3"/>
          </p:nvPr>
        </p:nvSpPr>
        <p:spPr/>
        <p:txBody>
          <a:bodyPr/>
          <a:lstStyle/>
          <a:p>
            <a:r>
              <a:t>汽车电子</a:t>
            </a:r>
          </a:p>
        </p:txBody>
      </p:sp>
      <p:sp>
        <p:nvSpPr>
          <p:cNvPr id="6" name="Content Placeholder 5"/>
          <p:cNvSpPr>
            <a:spLocks noGrp="1"/>
          </p:cNvSpPr>
          <p:nvPr>
            <p:ph sz="half" idx="4"/>
          </p:nvPr>
        </p:nvSpPr>
        <p:spPr/>
        <p:txBody>
          <a:bodyPr/>
          <a:lstStyle/>
          <a:p>
            <a:r>
              <a:t>1.异质集成技术为汽车电子系统提供了更可靠、更高效的解决方案，提高了汽车电子系统的性能和稳定性。</a:t>
            </a:r>
          </a:p>
          <a:p>
            <a:r>
              <a:t>2.通过集成不同类型的芯片，实现了更高效的数据传输和处理，优化了汽车电子系统的功耗和散热性能。</a:t>
            </a:r>
          </a:p>
          <a:p>
            <a:r>
              <a:t>3.随着汽车电子技术的不断发展，异质集成技术将成为汽车电子领域的重要支撑技术。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https://d.book118.com/245310142202011042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14</vt:i4>
      </vt:variant>
    </vt:vector>
  </HeadingPairs>
  <TitlesOfParts>
    <vt:vector baseType="lpstr" size="26">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异质集成技术简介</vt:lpstr>
      <vt:lpstr> 异质集成技术简介</vt:lpstr>
      <vt:lpstr> 异质集成技术简介</vt:lpstr>
      <vt:lpstr> 异质集成技术简介</vt:lpstr>
      <vt:lpstr> 技术原理与基础</vt:lpstr>
      <vt:lpstr> 技术原理与基础</vt:lpstr>
      <vt:lpstr> 技术原理与基础</vt:lpstr>
      <vt:lpstr> 应用领域与案例</vt:lpstr>
      <vt:lpstr> 应用领域与案例</vt:lpstr>
      <vt:lpstr> 应用领域与案例</vt:lpstr>
      <vt:lpstr> 应用领域与案例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2024-09-03T20:04:06.019</cp:lastPrinted>
  <dcterms:created xsi:type="dcterms:W3CDTF">2024-09-03T12:04:06Z</dcterms:created>
  <dcterms:modified xsi:type="dcterms:W3CDTF">2024-09-03T12:04:08Z</dcterms:modified>
</cp:coreProperties>
</file>