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1FEFD-D174-4F67-B723-1F58E354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1BB5-247E-4946-913A-C710001A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131FB-37AE-4159-8F33-CF298AFF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36813-86C3-4E8D-BBDE-1EC70E22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09AE6-A957-4173-BA49-17766035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ED90C-8135-470B-A40D-CF51CDAF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17C37-8E22-49B4-9494-AF0E87B7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395FB-A191-40C4-981C-AB6BB20C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B4C0C-206D-43F7-8A32-F9BD6472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659A-1AD1-4BF0-8431-446A04364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73594-E713-4EDD-BC20-7D7A9ED7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12220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食品安全管理体系与食品安全教育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食品安全监管与认证体系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食品安全教育培训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食品安全管理体系是指为确保食品在生产、加工、运输、储存和销售等各环节中的安全性而建立的一套系统性、科学性的管理方法和技术手段。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食品安全关系到消费者的健康和生命安全，建立完善的食品安全管理体系对于保障食品质量、维护消费者权益、促进食品产业健康发展具有重要意义。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6" r="16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我国已逐步建立起较为完善的食品安全法律法规体系，并实施了食品安全战略，加强了对食品生产、流通等环节的监管力度，提高了食品安全水平。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发达国家在食品安全管理方面起步较早，建立了较为成熟的食品安全管理体系，通过严格的法律法规和监管措施确保食品的安全性。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《中华人民共和国食品安全法》是我国食品安全领域的基本法律，对食品生产和经营行为进行了规范，明确了食品安全标准和监管要求。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制定了一系列食品安全国家标准，涉及食品添加剂、农药残留、重金属污染等方面，为食品生产和监管提供了依据。同时，还积极参与国际食品法典委员会（CAC）等国际标准制定工作，推动国际食品安全标准的协调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通过对食品生产、加工、运输、销售等环节的全面分析，识别出可能存在的风险源，如原料污染、加工不当、运输破损等。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针对识别出的风险源，采用科学的方法和工具进行评估，确定风险的大小、发生的概率和可能造成的后果。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将识别并评估后的风险按照优先级进行排序，形成风险清单，为后续的风险管理提供依据。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2" r="1708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评估风险程度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建立预警机制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根据风险清单，制定相应的预警指标和阈值，及时发现潜在的风险。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实施监控计划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制定详细的监控计划，明确监控的对象、方法、频率和责任人，确保监控工作的有效实施。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风险信息报告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定期汇总和分析监控数据，形成风险信息报告，及时向相关部门和人员反馈风险情况。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针对不同类型的风险，制定相应的风险管理方案，包括预防措施、应急处理措施和持续改进计划等。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实施风险管理措施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按照风险管理方案的要求，落实各项风险管理措施，确保食品安全风险得到有效控制。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定期对风险管理措施的实施效果进行评估，针对存在的问题和不足进行持续改进，提高食品安全风险管理水平。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食品安全控制措施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严格执行生产工艺和操作规程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确保生产过程中的每一步都符合规定，减少人为因素造成的食品安全风险。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实施生产批次管理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对每批产品进行严格管理，确保产品质量的可追溯性，便于发现问题时及时召回。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加强设备维护和清洁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定期对生产设备进行维护和清洁，确保设备处于良好状态，避免交叉污染。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选择有良好信誉和合规记录的供应商，确保原料来源的安全可靠。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对采购的原料进行严格的检验和验收，确保原料符合质量标准要求。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原料检验与验收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为不同种类的原料设定合理的储存条件，如温度、湿度等，避免原料在储存过程中变质。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合理的储存条件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原料采购与储存管理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对生产出的成品进行全面的检验，包括感官、理化、微生物等指标，确保产品质量符合标准。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对检验不合格的产品进行隔离和处理，防止不合格品流入市场。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放行审核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经过检验合格的产品，需经过审核确认后方可放行出厂，确保产品的安全性和合规性。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产品检验与放行制度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食品安全监管与认证体系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https://d.book118.com/245312220142011101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2024-09-09T22:39:13.920</cp:lastPrinted>
  <dcterms:created xsi:type="dcterms:W3CDTF">2024-09-09T14:39:13Z</dcterms:created>
  <dcterms:modified xsi:type="dcterms:W3CDTF">2024-09-09T14:39:15Z</dcterms:modified>
</cp:coreProperties>
</file>